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tags/tag6.xml" ContentType="application/vnd.openxmlformats-officedocument.presentationml.tags+xml"/>
  <Override PartName="/ppt/tags/tag7.xml" ContentType="application/vnd.openxmlformats-officedocument.presentationml.tag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20"/>
  </p:notesMasterIdLst>
  <p:sldIdLst>
    <p:sldId id="319" r:id="rId2"/>
    <p:sldId id="303"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281" r:id="rId19"/>
  </p:sldIdLst>
  <p:sldSz cx="9144000" cy="6858000" type="screen4x3"/>
  <p:notesSz cx="7104063" cy="10234613"/>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CC"/>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8" d="100"/>
          <a:sy n="78" d="100"/>
        </p:scale>
        <p:origin x="-1116"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2090D159-86DB-4576-925C-E7696A65FF6E}" type="datetimeFigureOut">
              <a:rPr lang="zh-CN" altLang="en-US"/>
              <a:pPr>
                <a:defRPr/>
              </a:pPr>
              <a:t>2018/1/21</a:t>
            </a:fld>
            <a:endParaRPr lang="zh-CN" altLang="en-US"/>
          </a:p>
        </p:txBody>
      </p:sp>
      <p:sp>
        <p:nvSpPr>
          <p:cNvPr id="4" name="幻灯片图像占位符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709613" y="4926013"/>
            <a:ext cx="5683250" cy="4029075"/>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9720263"/>
            <a:ext cx="3078163" cy="51435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4024313" y="9720263"/>
            <a:ext cx="3078162" cy="51435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7D20C2D4-6F94-4F96-8CF4-357D7695E41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87450" y="2852738"/>
            <a:ext cx="6659563" cy="792162"/>
          </a:xfrm>
        </p:spPr>
        <p:txBody>
          <a:bodyPr/>
          <a:lstStyle>
            <a:lvl1pPr algn="ctr">
              <a:defRPr sz="4400"/>
            </a:lvl1pPr>
          </a:lstStyle>
          <a:p>
            <a:pPr lvl="0"/>
            <a:r>
              <a:rPr lang="zh-CN" altLang="en-US" noProof="0" dirty="0" smtClean="0">
                <a:sym typeface="Arial" panose="020B0604020202020204" pitchFamily="34" charset="0"/>
              </a:rPr>
              <a:t>单击此处编辑母版标题样式</a:t>
            </a:r>
            <a:endParaRPr lang="zh-CN" altLang="zh-CN" noProof="0" dirty="0" smtClean="0">
              <a:sym typeface="Arial" panose="020B0604020202020204" pitchFamily="34" charset="0"/>
            </a:endParaRPr>
          </a:p>
        </p:txBody>
      </p:sp>
      <p:sp>
        <p:nvSpPr>
          <p:cNvPr id="2051" name="Rectangle 3"/>
          <p:cNvSpPr>
            <a:spLocks noGrp="1" noChangeArrowheads="1"/>
          </p:cNvSpPr>
          <p:nvPr>
            <p:ph type="subTitle" idx="1"/>
          </p:nvPr>
        </p:nvSpPr>
        <p:spPr>
          <a:xfrm>
            <a:off x="1187450" y="3644900"/>
            <a:ext cx="6659563" cy="576188"/>
          </a:xfrm>
        </p:spPr>
        <p:txBody>
          <a:bodyPr/>
          <a:lstStyle>
            <a:lvl1pPr marL="0" indent="0" algn="ctr">
              <a:buFont typeface="Arial" panose="020B0604020202020204" pitchFamily="34" charset="0"/>
              <a:buNone/>
              <a:defRPr sz="2800">
                <a:solidFill>
                  <a:srgbClr val="7BC489"/>
                </a:solidFill>
              </a:defRPr>
            </a:lvl1pPr>
          </a:lstStyle>
          <a:p>
            <a:pPr lvl="0"/>
            <a:r>
              <a:rPr lang="zh-CN" altLang="zh-CN" noProof="0" dirty="0" smtClean="0">
                <a:sym typeface="Arial" panose="020B0604020202020204" pitchFamily="34" charset="0"/>
              </a:rPr>
              <a:t>单击此处编辑母版副标题样式</a:t>
            </a:r>
          </a:p>
        </p:txBody>
      </p:sp>
      <p:sp>
        <p:nvSpPr>
          <p:cNvPr id="4" name="日期占位符 1"/>
          <p:cNvSpPr>
            <a:spLocks noGrp="1"/>
          </p:cNvSpPr>
          <p:nvPr>
            <p:ph type="dt" sz="half" idx="10"/>
          </p:nvPr>
        </p:nvSpPr>
        <p:spPr/>
        <p:txBody>
          <a:bodyPr/>
          <a:lstStyle>
            <a:lvl1pPr>
              <a:defRPr/>
            </a:lvl1pPr>
          </a:lstStyle>
          <a:p>
            <a:pPr>
              <a:defRPr/>
            </a:pPr>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3"/>
          <p:cNvSpPr>
            <a:spLocks noGrp="1"/>
          </p:cNvSpPr>
          <p:nvPr>
            <p:ph type="sldNum" sz="quarter" idx="12"/>
          </p:nvPr>
        </p:nvSpPr>
        <p:spPr/>
        <p:txBody>
          <a:bodyPr/>
          <a:lstStyle>
            <a:lvl1pPr>
              <a:defRPr/>
            </a:lvl1pPr>
          </a:lstStyle>
          <a:p>
            <a:pPr>
              <a:defRPr/>
            </a:pPr>
            <a:fld id="{E0D4D3AC-CDE8-453C-A556-6DB6D4D3A1B3}" type="slidenum">
              <a:rPr lang="zh-CN" altLang="en-US"/>
              <a:pPr>
                <a:defRPr/>
              </a:pPr>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grpSp>
        <p:nvGrpSpPr>
          <p:cNvPr id="5" name="Group 3" descr="#wm#_43_21_*Z"/>
          <p:cNvGrpSpPr>
            <a:grpSpLocks/>
          </p:cNvGrpSpPr>
          <p:nvPr/>
        </p:nvGrpSpPr>
        <p:grpSpPr bwMode="auto">
          <a:xfrm>
            <a:off x="900113" y="977900"/>
            <a:ext cx="1546225" cy="1152525"/>
            <a:chOff x="0" y="0"/>
            <a:chExt cx="2436" cy="1814"/>
          </a:xfrm>
        </p:grpSpPr>
        <p:sp>
          <p:nvSpPr>
            <p:cNvPr id="6" name="Rectangle 4" descr="#wm#_43_21_*Z"/>
            <p:cNvSpPr>
              <a:spLocks noChangeArrowheads="1"/>
            </p:cNvSpPr>
            <p:nvPr/>
          </p:nvSpPr>
          <p:spPr bwMode="auto">
            <a:xfrm>
              <a:off x="0" y="0"/>
              <a:ext cx="1813" cy="1814"/>
            </a:xfrm>
            <a:prstGeom prst="rect">
              <a:avLst/>
            </a:prstGeom>
            <a:noFill/>
            <a:ln w="6350" cap="flat" cmpd="sng">
              <a:solidFill>
                <a:srgbClr val="0E9651"/>
              </a:solidFill>
              <a:miter lim="800000"/>
            </a:ln>
            <a:effectLst/>
            <a:extLst>
              <a:ext uri="{909E8E84-426E-40DD-AFC4-6F175D3DCCD1}"/>
              <a:ext uri="{AF507438-7753-43E0-B8FC-AC1667EBCBE1}"/>
            </a:extLst>
          </p:spPr>
          <p:txBody>
            <a:bodyPr wrap="none" lIns="90170" tIns="46990" rIns="90170" bIns="46990" anchor="ctr"/>
            <a:lstStyle/>
            <a:p>
              <a:pPr fontAlgn="auto">
                <a:spcBef>
                  <a:spcPts val="0"/>
                </a:spcBef>
                <a:spcAft>
                  <a:spcPts val="0"/>
                </a:spcAft>
                <a:defRPr/>
              </a:pPr>
              <a:r>
                <a:rPr lang="en-US" altLang="zh-CN" sz="4000">
                  <a:solidFill>
                    <a:srgbClr val="0E9651"/>
                  </a:solidFill>
                  <a:latin typeface="+mn-lt"/>
                  <a:ea typeface="+mn-ea"/>
                </a:rPr>
                <a:t> </a:t>
              </a:r>
            </a:p>
          </p:txBody>
        </p:sp>
        <p:sp>
          <p:nvSpPr>
            <p:cNvPr id="7" name="Rectangle 5" descr="#wm#_43_21_*Z"/>
            <p:cNvSpPr>
              <a:spLocks noChangeArrowheads="1"/>
            </p:cNvSpPr>
            <p:nvPr/>
          </p:nvSpPr>
          <p:spPr bwMode="auto">
            <a:xfrm>
              <a:off x="1303" y="340"/>
              <a:ext cx="1133" cy="1134"/>
            </a:xfrm>
            <a:prstGeom prst="rect">
              <a:avLst/>
            </a:prstGeom>
            <a:solidFill>
              <a:schemeClr val="bg1"/>
            </a:solidFill>
            <a:ln>
              <a:noFill/>
            </a:ln>
            <a:effectLst/>
            <a:extLst>
              <a:ext uri="{91240B29-F687-4F45-9708-019B960494DF}"/>
              <a:ext uri="{AF507438-7753-43E0-B8FC-AC1667EBCBE1}"/>
            </a:extLst>
          </p:spPr>
          <p:txBody>
            <a:bodyPr wrap="none" lIns="90170" tIns="46990" rIns="90170" bIns="46990" anchor="ctr"/>
            <a:lstStyle/>
            <a:p>
              <a:pPr fontAlgn="auto">
                <a:spcBef>
                  <a:spcPts val="0"/>
                </a:spcBef>
                <a:spcAft>
                  <a:spcPts val="0"/>
                </a:spcAft>
                <a:defRPr/>
              </a:pPr>
              <a:endParaRPr lang="zh-CN" altLang="en-US" sz="2800">
                <a:solidFill>
                  <a:srgbClr val="0E9651"/>
                </a:solidFill>
                <a:latin typeface="+mn-lt"/>
                <a:ea typeface="+mn-ea"/>
              </a:endParaRPr>
            </a:p>
          </p:txBody>
        </p:sp>
      </p:grpSp>
      <p:sp>
        <p:nvSpPr>
          <p:cNvPr id="3" name="内容占位符 2"/>
          <p:cNvSpPr>
            <a:spLocks noGrp="1"/>
          </p:cNvSpPr>
          <p:nvPr>
            <p:ph sz="half" idx="1"/>
          </p:nvPr>
        </p:nvSpPr>
        <p:spPr>
          <a:xfrm>
            <a:off x="1698240" y="2568864"/>
            <a:ext cx="2811600" cy="3236400"/>
          </a:xfrm>
        </p:spPr>
        <p:txBody>
          <a:bodyPr/>
          <a:lstStyle>
            <a:lvl1pPr>
              <a:defRPr>
                <a:solidFill>
                  <a:schemeClr val="tx1"/>
                </a:solidFill>
                <a:latin typeface="+mn-ea"/>
                <a:ea typeface="+mn-ea"/>
              </a:defRPr>
            </a:lvl1pPr>
            <a:lvl2pPr>
              <a:defRPr>
                <a:solidFill>
                  <a:schemeClr val="tx1"/>
                </a:solidFill>
                <a:latin typeface="+mn-ea"/>
                <a:ea typeface="+mn-ea"/>
              </a:defRPr>
            </a:lvl2pPr>
            <a:lvl3pPr>
              <a:defRPr>
                <a:solidFill>
                  <a:schemeClr val="tx1"/>
                </a:solidFill>
                <a:latin typeface="+mn-ea"/>
                <a:ea typeface="+mn-ea"/>
              </a:defRPr>
            </a:lvl3pPr>
            <a:lvl4pPr>
              <a:defRPr>
                <a:solidFill>
                  <a:schemeClr val="tx1"/>
                </a:solidFill>
                <a:latin typeface="+mn-ea"/>
                <a:ea typeface="+mn-ea"/>
              </a:defRPr>
            </a:lvl4pPr>
            <a:lvl5pPr>
              <a:defRPr>
                <a:solidFill>
                  <a:schemeClr val="tx1"/>
                </a:solidFill>
                <a:latin typeface="+mn-ea"/>
                <a:ea typeface="+mn-ea"/>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928752" y="2568864"/>
            <a:ext cx="2811600" cy="3236400"/>
          </a:xfrm>
        </p:spPr>
        <p:txBody>
          <a:bodyPr/>
          <a:lstStyle>
            <a:lvl1pPr>
              <a:defRPr>
                <a:solidFill>
                  <a:schemeClr val="tx1"/>
                </a:solidFill>
                <a:latin typeface="+mn-ea"/>
                <a:ea typeface="+mn-ea"/>
              </a:defRPr>
            </a:lvl1pPr>
            <a:lvl2pPr>
              <a:defRPr>
                <a:solidFill>
                  <a:schemeClr val="tx1"/>
                </a:solidFill>
                <a:latin typeface="+mn-ea"/>
                <a:ea typeface="+mn-ea"/>
              </a:defRPr>
            </a:lvl2pPr>
            <a:lvl3pPr>
              <a:defRPr>
                <a:solidFill>
                  <a:schemeClr val="tx1"/>
                </a:solidFill>
                <a:latin typeface="+mn-ea"/>
                <a:ea typeface="+mn-ea"/>
              </a:defRPr>
            </a:lvl3pPr>
            <a:lvl4pPr>
              <a:defRPr>
                <a:solidFill>
                  <a:schemeClr val="tx1"/>
                </a:solidFill>
                <a:latin typeface="+mn-ea"/>
                <a:ea typeface="+mn-ea"/>
              </a:defRPr>
            </a:lvl4pPr>
            <a:lvl5pPr>
              <a:defRPr>
                <a:solidFill>
                  <a:schemeClr val="tx1"/>
                </a:solidFill>
                <a:latin typeface="+mn-ea"/>
                <a:ea typeface="+mn-ea"/>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8" name="标题 1"/>
          <p:cNvSpPr>
            <a:spLocks noGrp="1"/>
          </p:cNvSpPr>
          <p:nvPr>
            <p:ph type="title"/>
          </p:nvPr>
        </p:nvSpPr>
        <p:spPr>
          <a:xfrm>
            <a:off x="1695952" y="1193232"/>
            <a:ext cx="6044400" cy="723600"/>
          </a:xfrm>
        </p:spPr>
        <p:txBody>
          <a:bodyPr anchor="b"/>
          <a:lstStyle>
            <a:lvl1pPr>
              <a:defRPr sz="4000"/>
            </a:lvl1pPr>
          </a:lstStyle>
          <a:p>
            <a:r>
              <a:rPr lang="zh-CN" altLang="en-US" dirty="0" smtClean="0"/>
              <a:t>单击此处编辑母版标题样式</a:t>
            </a:r>
            <a:endParaRPr lang="zh-CN" altLang="en-US" dirty="0"/>
          </a:p>
        </p:txBody>
      </p:sp>
      <p:sp>
        <p:nvSpPr>
          <p:cNvPr id="9" name="日期占位符 1"/>
          <p:cNvSpPr>
            <a:spLocks noGrp="1"/>
          </p:cNvSpPr>
          <p:nvPr>
            <p:ph type="dt" sz="half" idx="10"/>
          </p:nvPr>
        </p:nvSpPr>
        <p:spPr/>
        <p:txBody>
          <a:bodyPr/>
          <a:lstStyle>
            <a:lvl1pPr>
              <a:defRPr/>
            </a:lvl1pPr>
          </a:lstStyle>
          <a:p>
            <a:pPr>
              <a:defRPr/>
            </a:pPr>
            <a:endParaRPr lang="zh-CN" altLang="en-US"/>
          </a:p>
        </p:txBody>
      </p:sp>
      <p:sp>
        <p:nvSpPr>
          <p:cNvPr id="10" name="页脚占位符 4"/>
          <p:cNvSpPr>
            <a:spLocks noGrp="1"/>
          </p:cNvSpPr>
          <p:nvPr>
            <p:ph type="ftr" sz="quarter" idx="11"/>
          </p:nvPr>
        </p:nvSpPr>
        <p:spPr/>
        <p:txBody>
          <a:bodyPr/>
          <a:lstStyle>
            <a:lvl1pPr>
              <a:defRPr/>
            </a:lvl1pPr>
          </a:lstStyle>
          <a:p>
            <a:pPr>
              <a:defRPr/>
            </a:pPr>
            <a:endParaRPr lang="zh-CN" altLang="en-US"/>
          </a:p>
        </p:txBody>
      </p:sp>
      <p:sp>
        <p:nvSpPr>
          <p:cNvPr id="11" name="灯片编号占位符 5"/>
          <p:cNvSpPr>
            <a:spLocks noGrp="1"/>
          </p:cNvSpPr>
          <p:nvPr>
            <p:ph type="sldNum" sz="quarter" idx="12"/>
          </p:nvPr>
        </p:nvSpPr>
        <p:spPr/>
        <p:txBody>
          <a:bodyPr/>
          <a:lstStyle>
            <a:lvl1pPr>
              <a:defRPr/>
            </a:lvl1pPr>
          </a:lstStyle>
          <a:p>
            <a:pPr>
              <a:defRPr/>
            </a:pPr>
            <a:fld id="{B5501481-5A37-42E3-BA54-9086F13EAB1A}"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3" name="Group 4"/>
          <p:cNvGrpSpPr>
            <a:grpSpLocks/>
          </p:cNvGrpSpPr>
          <p:nvPr>
            <p:custDataLst>
              <p:tags r:id="rId1"/>
            </p:custDataLst>
          </p:nvPr>
        </p:nvGrpSpPr>
        <p:grpSpPr bwMode="auto">
          <a:xfrm>
            <a:off x="5364163" y="4076700"/>
            <a:ext cx="3779837" cy="2752725"/>
            <a:chOff x="0" y="0"/>
            <a:chExt cx="5942" cy="4337"/>
          </a:xfrm>
        </p:grpSpPr>
        <p:sp>
          <p:nvSpPr>
            <p:cNvPr id="4" name="AutoShape 5" descr="#wm#_43_31_*Z"/>
            <p:cNvSpPr>
              <a:spLocks noChangeArrowheads="1"/>
            </p:cNvSpPr>
            <p:nvPr>
              <p:custDataLst>
                <p:tags r:id="rId2"/>
              </p:custDataLst>
            </p:nvPr>
          </p:nvSpPr>
          <p:spPr bwMode="auto">
            <a:xfrm rot="16200000">
              <a:off x="3883" y="659"/>
              <a:ext cx="2719" cy="1360"/>
            </a:xfrm>
            <a:prstGeom prst="triangle">
              <a:avLst>
                <a:gd name="adj" fmla="val 50000"/>
              </a:avLst>
            </a:prstGeom>
            <a:solidFill>
              <a:srgbClr val="94DE94"/>
            </a:solidFill>
            <a:ln>
              <a:noFill/>
            </a:ln>
            <a:effectLst/>
            <a:extLst>
              <a:ext uri="{91240B29-F687-4F45-9708-019B960494DF}"/>
              <a:ext uri="{AF507438-7753-43E0-B8FC-AC1667EBCBE1}"/>
            </a:extLst>
          </p:spPr>
          <p:txBody>
            <a:bodyPr anchor="ctr">
              <a:normAutofit/>
            </a:bodyPr>
            <a:lstStyle/>
            <a:p>
              <a:pPr fontAlgn="auto">
                <a:spcBef>
                  <a:spcPts val="0"/>
                </a:spcBef>
                <a:spcAft>
                  <a:spcPts val="0"/>
                </a:spcAft>
                <a:defRPr/>
              </a:pPr>
              <a:endParaRPr lang="zh-CN" altLang="en-US">
                <a:latin typeface="+mn-lt"/>
                <a:ea typeface="+mn-ea"/>
              </a:endParaRPr>
            </a:p>
          </p:txBody>
        </p:sp>
        <p:sp>
          <p:nvSpPr>
            <p:cNvPr id="5" name="AutoShape 6" descr="#wm#_43_31_*Z"/>
            <p:cNvSpPr>
              <a:spLocks noChangeArrowheads="1"/>
            </p:cNvSpPr>
            <p:nvPr>
              <p:custDataLst>
                <p:tags r:id="rId3"/>
              </p:custDataLst>
            </p:nvPr>
          </p:nvSpPr>
          <p:spPr bwMode="auto">
            <a:xfrm rot="10800000">
              <a:off x="0" y="2976"/>
              <a:ext cx="2720" cy="1361"/>
            </a:xfrm>
            <a:prstGeom prst="triangle">
              <a:avLst>
                <a:gd name="adj" fmla="val 50000"/>
              </a:avLst>
            </a:prstGeom>
            <a:solidFill>
              <a:srgbClr val="8EE5C7"/>
            </a:solidFill>
            <a:ln>
              <a:noFill/>
            </a:ln>
            <a:effectLst/>
            <a:extLst>
              <a:ext uri="{91240B29-F687-4F45-9708-019B960494DF}"/>
              <a:ext uri="{AF507438-7753-43E0-B8FC-AC1667EBCBE1}"/>
            </a:extLst>
          </p:spPr>
          <p:txBody>
            <a:bodyPr anchor="ctr">
              <a:normAutofit/>
            </a:bodyPr>
            <a:lstStyle/>
            <a:p>
              <a:pPr fontAlgn="auto">
                <a:spcBef>
                  <a:spcPts val="0"/>
                </a:spcBef>
                <a:spcAft>
                  <a:spcPts val="0"/>
                </a:spcAft>
                <a:defRPr/>
              </a:pPr>
              <a:endParaRPr lang="zh-CN" altLang="en-US">
                <a:latin typeface="+mn-lt"/>
                <a:ea typeface="+mn-ea"/>
              </a:endParaRPr>
            </a:p>
          </p:txBody>
        </p:sp>
        <p:sp>
          <p:nvSpPr>
            <p:cNvPr id="6" name="AutoShape 7" descr="#wm#_43_31_*Z"/>
            <p:cNvSpPr>
              <a:spLocks noChangeArrowheads="1"/>
            </p:cNvSpPr>
            <p:nvPr>
              <p:custDataLst>
                <p:tags r:id="rId4"/>
              </p:custDataLst>
            </p:nvPr>
          </p:nvSpPr>
          <p:spPr bwMode="auto">
            <a:xfrm rot="10800000">
              <a:off x="1565" y="1486"/>
              <a:ext cx="2718" cy="1358"/>
            </a:xfrm>
            <a:prstGeom prst="triangle">
              <a:avLst>
                <a:gd name="adj" fmla="val 50000"/>
              </a:avLst>
            </a:prstGeom>
            <a:solidFill>
              <a:srgbClr val="94DE94"/>
            </a:solidFill>
            <a:ln>
              <a:noFill/>
            </a:ln>
            <a:effectLst/>
            <a:extLst>
              <a:ext uri="{91240B29-F687-4F45-9708-019B960494DF}"/>
              <a:ext uri="{AF507438-7753-43E0-B8FC-AC1667EBCBE1}"/>
            </a:extLst>
          </p:spPr>
          <p:txBody>
            <a:bodyPr anchor="ctr">
              <a:normAutofit/>
            </a:bodyPr>
            <a:lstStyle/>
            <a:p>
              <a:pPr fontAlgn="auto">
                <a:spcBef>
                  <a:spcPts val="0"/>
                </a:spcBef>
                <a:spcAft>
                  <a:spcPts val="0"/>
                </a:spcAft>
                <a:defRPr/>
              </a:pPr>
              <a:endParaRPr lang="zh-CN" altLang="en-US">
                <a:latin typeface="+mn-lt"/>
                <a:ea typeface="+mn-ea"/>
              </a:endParaRPr>
            </a:p>
          </p:txBody>
        </p:sp>
        <p:sp>
          <p:nvSpPr>
            <p:cNvPr id="7" name="AutoShape 8" descr="#wm#_43_31_*Z"/>
            <p:cNvSpPr>
              <a:spLocks noChangeArrowheads="1"/>
            </p:cNvSpPr>
            <p:nvPr>
              <p:custDataLst>
                <p:tags r:id="rId5"/>
              </p:custDataLst>
            </p:nvPr>
          </p:nvSpPr>
          <p:spPr bwMode="auto">
            <a:xfrm>
              <a:off x="1567" y="2976"/>
              <a:ext cx="2718" cy="1361"/>
            </a:xfrm>
            <a:prstGeom prst="triangle">
              <a:avLst>
                <a:gd name="adj" fmla="val 50000"/>
              </a:avLst>
            </a:prstGeom>
            <a:solidFill>
              <a:srgbClr val="94DE94"/>
            </a:solidFill>
            <a:ln>
              <a:noFill/>
            </a:ln>
            <a:effectLst/>
            <a:extLst>
              <a:ext uri="{91240B29-F687-4F45-9708-019B960494DF}"/>
              <a:ext uri="{AF507438-7753-43E0-B8FC-AC1667EBCBE1}"/>
            </a:extLst>
          </p:spPr>
          <p:txBody>
            <a:bodyPr anchor="ctr">
              <a:normAutofit/>
            </a:bodyPr>
            <a:lstStyle/>
            <a:p>
              <a:pPr fontAlgn="auto">
                <a:spcBef>
                  <a:spcPts val="0"/>
                </a:spcBef>
                <a:spcAft>
                  <a:spcPts val="0"/>
                </a:spcAft>
                <a:defRPr/>
              </a:pPr>
              <a:endParaRPr lang="zh-CN" altLang="en-US">
                <a:latin typeface="+mn-lt"/>
                <a:ea typeface="+mn-ea"/>
              </a:endParaRPr>
            </a:p>
          </p:txBody>
        </p:sp>
        <p:sp>
          <p:nvSpPr>
            <p:cNvPr id="8" name="AutoShape 9" descr="#wm#_43_31_*Z"/>
            <p:cNvSpPr>
              <a:spLocks noChangeArrowheads="1"/>
            </p:cNvSpPr>
            <p:nvPr>
              <p:custDataLst>
                <p:tags r:id="rId6"/>
              </p:custDataLst>
            </p:nvPr>
          </p:nvSpPr>
          <p:spPr bwMode="auto">
            <a:xfrm>
              <a:off x="3167" y="1483"/>
              <a:ext cx="2718" cy="1358"/>
            </a:xfrm>
            <a:prstGeom prst="triangle">
              <a:avLst>
                <a:gd name="adj" fmla="val 50000"/>
              </a:avLst>
            </a:prstGeom>
            <a:solidFill>
              <a:srgbClr val="8EE5C7"/>
            </a:solidFill>
            <a:ln>
              <a:noFill/>
            </a:ln>
            <a:effectLst/>
            <a:extLst>
              <a:ext uri="{91240B29-F687-4F45-9708-019B960494DF}"/>
              <a:ext uri="{AF507438-7753-43E0-B8FC-AC1667EBCBE1}"/>
            </a:extLst>
          </p:spPr>
          <p:txBody>
            <a:bodyPr anchor="ctr">
              <a:normAutofit/>
            </a:bodyPr>
            <a:lstStyle/>
            <a:p>
              <a:pPr fontAlgn="auto">
                <a:spcBef>
                  <a:spcPts val="0"/>
                </a:spcBef>
                <a:spcAft>
                  <a:spcPts val="0"/>
                </a:spcAft>
                <a:defRPr/>
              </a:pPr>
              <a:endParaRPr lang="zh-CN" altLang="en-US">
                <a:latin typeface="+mn-lt"/>
                <a:ea typeface="+mn-ea"/>
              </a:endParaRPr>
            </a:p>
          </p:txBody>
        </p:sp>
        <p:sp>
          <p:nvSpPr>
            <p:cNvPr id="9" name="AutoShape 10" descr="#wm#_43_31_*Z"/>
            <p:cNvSpPr>
              <a:spLocks noChangeArrowheads="1"/>
            </p:cNvSpPr>
            <p:nvPr>
              <p:custDataLst>
                <p:tags r:id="rId7"/>
              </p:custDataLst>
            </p:nvPr>
          </p:nvSpPr>
          <p:spPr bwMode="auto">
            <a:xfrm rot="10800000">
              <a:off x="3167" y="2976"/>
              <a:ext cx="2718" cy="1361"/>
            </a:xfrm>
            <a:prstGeom prst="triangle">
              <a:avLst>
                <a:gd name="adj" fmla="val 50000"/>
              </a:avLst>
            </a:prstGeom>
            <a:solidFill>
              <a:srgbClr val="EBF092"/>
            </a:solidFill>
            <a:ln>
              <a:noFill/>
            </a:ln>
            <a:effectLst/>
            <a:extLst>
              <a:ext uri="{91240B29-F687-4F45-9708-019B960494DF}"/>
              <a:ext uri="{AF507438-7753-43E0-B8FC-AC1667EBCBE1}"/>
            </a:extLst>
          </p:spPr>
          <p:txBody>
            <a:bodyPr anchor="ctr">
              <a:normAutofit/>
            </a:bodyPr>
            <a:lstStyle/>
            <a:p>
              <a:pPr fontAlgn="auto">
                <a:spcBef>
                  <a:spcPts val="0"/>
                </a:spcBef>
                <a:spcAft>
                  <a:spcPts val="0"/>
                </a:spcAft>
                <a:defRPr/>
              </a:pPr>
              <a:endParaRPr lang="zh-CN" altLang="en-US">
                <a:latin typeface="+mn-lt"/>
                <a:ea typeface="+mn-ea"/>
              </a:endParaRPr>
            </a:p>
          </p:txBody>
        </p:sp>
      </p:grpSp>
      <p:sp>
        <p:nvSpPr>
          <p:cNvPr id="2" name="标题 1"/>
          <p:cNvSpPr>
            <a:spLocks noGrp="1"/>
          </p:cNvSpPr>
          <p:nvPr>
            <p:ph type="title"/>
          </p:nvPr>
        </p:nvSpPr>
        <p:spPr>
          <a:xfrm>
            <a:off x="1187449" y="2636912"/>
            <a:ext cx="6660000" cy="1004512"/>
          </a:xfrm>
        </p:spPr>
        <p:txBody>
          <a:bodyPr>
            <a:normAutofit/>
          </a:bodyPr>
          <a:lstStyle>
            <a:lvl1pPr algn="ctr">
              <a:defRPr sz="4400">
                <a:latin typeface="+mj-lt"/>
              </a:defRPr>
            </a:lvl1pPr>
          </a:lstStyle>
          <a:p>
            <a:r>
              <a:rPr lang="zh-CN" altLang="en-US" dirty="0" smtClean="0"/>
              <a:t>单击此处编辑母版标题样式</a:t>
            </a:r>
            <a:endParaRPr lang="zh-CN" altLang="en-US" dirty="0"/>
          </a:p>
        </p:txBody>
      </p:sp>
      <p:sp>
        <p:nvSpPr>
          <p:cNvPr id="10" name="日期占位符 9"/>
          <p:cNvSpPr>
            <a:spLocks noGrp="1"/>
          </p:cNvSpPr>
          <p:nvPr>
            <p:ph type="dt" sz="half" idx="10"/>
          </p:nvPr>
        </p:nvSpPr>
        <p:spPr/>
        <p:txBody>
          <a:bodyPr/>
          <a:lstStyle>
            <a:lvl1pPr>
              <a:defRPr/>
            </a:lvl1pPr>
          </a:lstStyle>
          <a:p>
            <a:pPr>
              <a:defRPr/>
            </a:pPr>
            <a:endParaRPr lang="zh-CN" altLang="en-US"/>
          </a:p>
        </p:txBody>
      </p:sp>
      <p:sp>
        <p:nvSpPr>
          <p:cNvPr id="11" name="页脚占位符 10"/>
          <p:cNvSpPr>
            <a:spLocks noGrp="1"/>
          </p:cNvSpPr>
          <p:nvPr>
            <p:ph type="ftr" sz="quarter" idx="11"/>
          </p:nvPr>
        </p:nvSpPr>
        <p:spPr/>
        <p:txBody>
          <a:bodyPr/>
          <a:lstStyle>
            <a:lvl1pPr>
              <a:defRPr/>
            </a:lvl1pPr>
          </a:lstStyle>
          <a:p>
            <a:pPr>
              <a:defRPr/>
            </a:pPr>
            <a:endParaRPr lang="zh-CN" altLang="en-US"/>
          </a:p>
        </p:txBody>
      </p:sp>
      <p:sp>
        <p:nvSpPr>
          <p:cNvPr id="12" name="灯片编号占位符 11"/>
          <p:cNvSpPr>
            <a:spLocks noGrp="1"/>
          </p:cNvSpPr>
          <p:nvPr>
            <p:ph type="sldNum" sz="quarter" idx="12"/>
          </p:nvPr>
        </p:nvSpPr>
        <p:spPr/>
        <p:txBody>
          <a:bodyPr/>
          <a:lstStyle>
            <a:lvl1pPr>
              <a:defRPr/>
            </a:lvl1pPr>
          </a:lstStyle>
          <a:p>
            <a:pPr>
              <a:defRPr/>
            </a:pPr>
            <a:fld id="{1AD8F92A-E606-43C2-BC31-85001B906B61}"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grpSp>
        <p:nvGrpSpPr>
          <p:cNvPr id="5" name="Group 3" descr="#wm#_43_21_*Z"/>
          <p:cNvGrpSpPr>
            <a:grpSpLocks/>
          </p:cNvGrpSpPr>
          <p:nvPr/>
        </p:nvGrpSpPr>
        <p:grpSpPr bwMode="auto">
          <a:xfrm>
            <a:off x="900113" y="977900"/>
            <a:ext cx="1546225" cy="1152525"/>
            <a:chOff x="0" y="0"/>
            <a:chExt cx="2436" cy="1814"/>
          </a:xfrm>
        </p:grpSpPr>
        <p:sp>
          <p:nvSpPr>
            <p:cNvPr id="6" name="Rectangle 4" descr="#wm#_43_21_*Z"/>
            <p:cNvSpPr>
              <a:spLocks noChangeArrowheads="1"/>
            </p:cNvSpPr>
            <p:nvPr/>
          </p:nvSpPr>
          <p:spPr bwMode="auto">
            <a:xfrm>
              <a:off x="0" y="0"/>
              <a:ext cx="1813" cy="1814"/>
            </a:xfrm>
            <a:prstGeom prst="rect">
              <a:avLst/>
            </a:prstGeom>
            <a:noFill/>
            <a:ln w="6350" cap="flat" cmpd="sng">
              <a:solidFill>
                <a:srgbClr val="0E9651"/>
              </a:solidFill>
              <a:miter lim="800000"/>
            </a:ln>
            <a:effectLst/>
            <a:extLst>
              <a:ext uri="{909E8E84-426E-40DD-AFC4-6F175D3DCCD1}"/>
              <a:ext uri="{AF507438-7753-43E0-B8FC-AC1667EBCBE1}"/>
            </a:extLst>
          </p:spPr>
          <p:txBody>
            <a:bodyPr wrap="none" lIns="90170" tIns="46990" rIns="90170" bIns="46990" anchor="ctr"/>
            <a:lstStyle/>
            <a:p>
              <a:pPr fontAlgn="auto">
                <a:spcBef>
                  <a:spcPts val="0"/>
                </a:spcBef>
                <a:spcAft>
                  <a:spcPts val="0"/>
                </a:spcAft>
                <a:defRPr/>
              </a:pPr>
              <a:r>
                <a:rPr lang="en-US" altLang="zh-CN" sz="4000">
                  <a:solidFill>
                    <a:srgbClr val="0E9651"/>
                  </a:solidFill>
                  <a:latin typeface="+mn-lt"/>
                  <a:ea typeface="+mn-ea"/>
                </a:rPr>
                <a:t> </a:t>
              </a:r>
            </a:p>
          </p:txBody>
        </p:sp>
        <p:sp>
          <p:nvSpPr>
            <p:cNvPr id="7" name="Rectangle 5" descr="#wm#_43_21_*Z"/>
            <p:cNvSpPr>
              <a:spLocks noChangeArrowheads="1"/>
            </p:cNvSpPr>
            <p:nvPr/>
          </p:nvSpPr>
          <p:spPr bwMode="auto">
            <a:xfrm>
              <a:off x="1303" y="340"/>
              <a:ext cx="1133" cy="1134"/>
            </a:xfrm>
            <a:prstGeom prst="rect">
              <a:avLst/>
            </a:prstGeom>
            <a:solidFill>
              <a:schemeClr val="bg1"/>
            </a:solidFill>
            <a:ln>
              <a:noFill/>
            </a:ln>
            <a:effectLst/>
            <a:extLst>
              <a:ext uri="{91240B29-F687-4F45-9708-019B960494DF}"/>
              <a:ext uri="{AF507438-7753-43E0-B8FC-AC1667EBCBE1}"/>
            </a:extLst>
          </p:spPr>
          <p:txBody>
            <a:bodyPr wrap="none" lIns="90170" tIns="46990" rIns="90170" bIns="46990" anchor="ctr"/>
            <a:lstStyle/>
            <a:p>
              <a:pPr fontAlgn="auto">
                <a:spcBef>
                  <a:spcPts val="0"/>
                </a:spcBef>
                <a:spcAft>
                  <a:spcPts val="0"/>
                </a:spcAft>
                <a:defRPr/>
              </a:pPr>
              <a:endParaRPr lang="zh-CN" altLang="en-US" sz="2800">
                <a:solidFill>
                  <a:srgbClr val="0E9651"/>
                </a:solidFill>
                <a:latin typeface="+mn-lt"/>
                <a:ea typeface="+mn-ea"/>
              </a:endParaRPr>
            </a:p>
          </p:txBody>
        </p:sp>
      </p:grpSp>
      <p:sp>
        <p:nvSpPr>
          <p:cNvPr id="3" name="图片占位符 2"/>
          <p:cNvSpPr>
            <a:spLocks noGrp="1"/>
          </p:cNvSpPr>
          <p:nvPr>
            <p:ph type="pic" idx="1"/>
          </p:nvPr>
        </p:nvSpPr>
        <p:spPr>
          <a:xfrm>
            <a:off x="570496" y="2662480"/>
            <a:ext cx="4528800" cy="3286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Arial" panose="020B0604020202020204" pitchFamily="34" charset="0"/>
            </a:endParaRPr>
          </a:p>
        </p:txBody>
      </p:sp>
      <p:sp>
        <p:nvSpPr>
          <p:cNvPr id="4" name="文本占位符 3"/>
          <p:cNvSpPr>
            <a:spLocks noGrp="1"/>
          </p:cNvSpPr>
          <p:nvPr>
            <p:ph type="body" sz="half" idx="2"/>
          </p:nvPr>
        </p:nvSpPr>
        <p:spPr>
          <a:xfrm>
            <a:off x="5292080" y="2673856"/>
            <a:ext cx="2883600" cy="3312000"/>
          </a:xfrm>
        </p:spPr>
        <p:txBody>
          <a:bodyPr/>
          <a:lstStyle>
            <a:lvl1pPr marL="0" indent="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p>
        </p:txBody>
      </p:sp>
      <p:sp>
        <p:nvSpPr>
          <p:cNvPr id="2" name="标题 1"/>
          <p:cNvSpPr>
            <a:spLocks noGrp="1"/>
          </p:cNvSpPr>
          <p:nvPr>
            <p:ph type="title"/>
          </p:nvPr>
        </p:nvSpPr>
        <p:spPr>
          <a:xfrm>
            <a:off x="1695952" y="1193232"/>
            <a:ext cx="6044400" cy="723600"/>
          </a:xfrm>
        </p:spPr>
        <p:txBody>
          <a:bodyPr anchor="b"/>
          <a:lstStyle>
            <a:lvl1pPr>
              <a:defRPr sz="4000"/>
            </a:lvl1pPr>
          </a:lstStyle>
          <a:p>
            <a:r>
              <a:rPr lang="zh-CN" altLang="en-US" dirty="0" smtClean="0"/>
              <a:t>单击此处编辑母版标题样式</a:t>
            </a:r>
            <a:endParaRPr lang="zh-CN" altLang="en-US" dirty="0"/>
          </a:p>
        </p:txBody>
      </p:sp>
      <p:sp>
        <p:nvSpPr>
          <p:cNvPr id="8" name="日期占位符 4"/>
          <p:cNvSpPr>
            <a:spLocks noGrp="1"/>
          </p:cNvSpPr>
          <p:nvPr>
            <p:ph type="dt" sz="half" idx="10"/>
          </p:nvPr>
        </p:nvSpPr>
        <p:spPr/>
        <p:txBody>
          <a:bodyPr/>
          <a:lstStyle>
            <a:lvl1pPr>
              <a:defRPr/>
            </a:lvl1pPr>
          </a:lstStyle>
          <a:p>
            <a:pPr>
              <a:defRPr/>
            </a:pPr>
            <a:endParaRPr lang="zh-CN" altLang="en-US"/>
          </a:p>
        </p:txBody>
      </p:sp>
      <p:sp>
        <p:nvSpPr>
          <p:cNvPr id="9" name="页脚占位符 5"/>
          <p:cNvSpPr>
            <a:spLocks noGrp="1"/>
          </p:cNvSpPr>
          <p:nvPr>
            <p:ph type="ftr" sz="quarter" idx="11"/>
          </p:nvPr>
        </p:nvSpPr>
        <p:spPr/>
        <p:txBody>
          <a:bodyPr/>
          <a:lstStyle>
            <a:lvl1pPr>
              <a:defRPr/>
            </a:lvl1pPr>
          </a:lstStyle>
          <a:p>
            <a:pPr>
              <a:defRPr/>
            </a:pPr>
            <a:endParaRPr lang="zh-CN" altLang="en-US"/>
          </a:p>
        </p:txBody>
      </p:sp>
      <p:sp>
        <p:nvSpPr>
          <p:cNvPr id="10" name="灯片编号占位符 6"/>
          <p:cNvSpPr>
            <a:spLocks noGrp="1"/>
          </p:cNvSpPr>
          <p:nvPr>
            <p:ph type="sldNum" sz="quarter" idx="12"/>
          </p:nvPr>
        </p:nvSpPr>
        <p:spPr/>
        <p:txBody>
          <a:bodyPr/>
          <a:lstStyle>
            <a:lvl1pPr>
              <a:defRPr/>
            </a:lvl1pPr>
          </a:lstStyle>
          <a:p>
            <a:pPr>
              <a:defRPr/>
            </a:pPr>
            <a:fld id="{98DC9005-0657-4278-A437-81CFC3F13C71}"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452320" y="1270001"/>
            <a:ext cx="1234480" cy="5111328"/>
          </a:xfrm>
        </p:spPr>
        <p:txBody>
          <a:bodyPr vert="eaVert">
            <a:normAutofit/>
          </a:bodyPr>
          <a:lstStyle>
            <a:lvl1pPr>
              <a:defRPr sz="3200"/>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70001"/>
            <a:ext cx="6851104" cy="5111328"/>
          </a:xfrm>
        </p:spPr>
        <p:txBody>
          <a:bodyPr vert="eaVert"/>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6"/>
          <p:cNvSpPr>
            <a:spLocks noGrp="1"/>
          </p:cNvSpPr>
          <p:nvPr>
            <p:ph type="dt" sz="half" idx="10"/>
          </p:nvPr>
        </p:nvSpPr>
        <p:spPr>
          <a:xfrm>
            <a:off x="457200" y="6554788"/>
            <a:ext cx="2133600" cy="258762"/>
          </a:xfrm>
        </p:spPr>
        <p:txBody>
          <a:bodyPr/>
          <a:lstStyle>
            <a:lvl1pPr>
              <a:defRPr/>
            </a:lvl1pPr>
          </a:lstStyle>
          <a:p>
            <a:pPr>
              <a:defRPr/>
            </a:pPr>
            <a:endParaRPr lang="zh-CN" altLang="en-US"/>
          </a:p>
        </p:txBody>
      </p:sp>
      <p:sp>
        <p:nvSpPr>
          <p:cNvPr id="5" name="页脚占位符 7"/>
          <p:cNvSpPr>
            <a:spLocks noGrp="1"/>
          </p:cNvSpPr>
          <p:nvPr>
            <p:ph type="ftr" sz="quarter" idx="11"/>
          </p:nvPr>
        </p:nvSpPr>
        <p:spPr>
          <a:xfrm>
            <a:off x="3124200" y="6554788"/>
            <a:ext cx="2895600" cy="258762"/>
          </a:xfrm>
        </p:spPr>
        <p:txBody>
          <a:bodyPr/>
          <a:lstStyle>
            <a:lvl1pPr>
              <a:defRPr/>
            </a:lvl1pPr>
          </a:lstStyle>
          <a:p>
            <a:pPr>
              <a:defRPr/>
            </a:pPr>
            <a:endParaRPr lang="zh-CN" altLang="en-US"/>
          </a:p>
        </p:txBody>
      </p:sp>
      <p:sp>
        <p:nvSpPr>
          <p:cNvPr id="6" name="灯片编号占位符 8"/>
          <p:cNvSpPr>
            <a:spLocks noGrp="1"/>
          </p:cNvSpPr>
          <p:nvPr>
            <p:ph type="sldNum" sz="quarter" idx="12"/>
          </p:nvPr>
        </p:nvSpPr>
        <p:spPr>
          <a:xfrm>
            <a:off x="6553200" y="6554788"/>
            <a:ext cx="2133600" cy="258762"/>
          </a:xfrm>
        </p:spPr>
        <p:txBody>
          <a:bodyPr/>
          <a:lstStyle>
            <a:lvl1pPr>
              <a:defRPr/>
            </a:lvl1pPr>
          </a:lstStyle>
          <a:p>
            <a:pPr>
              <a:defRPr/>
            </a:pPr>
            <a:fld id="{60284A6C-777A-471D-A033-B9D281E8C6D8}" type="slidenum">
              <a:rPr lang="zh-CN" altLang="en-US"/>
              <a:pPr>
                <a:defRPr/>
              </a:pPr>
              <a:t>‹#›</a:t>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200" y="1196751"/>
            <a:ext cx="7887600" cy="5022323"/>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pPr>
              <a:defRPr/>
            </a:pPr>
            <a:fld id="{822DD4C0-B80B-44D2-99FF-753C3AFC3259}" type="datetimeFigureOut">
              <a:rPr lang="zh-CN" altLang="en-US"/>
              <a:pPr>
                <a:defRPr/>
              </a:pPr>
              <a:t>2018/1/21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CEEB8E9-27B5-4721-B747-CA6EA01A7D71}"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2133600"/>
            <a:ext cx="8220075" cy="4175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zh-CN" smtClean="0">
                <a:sym typeface="Arial" charset="0"/>
              </a:rPr>
              <a:t>单击此处编辑母版文本样式</a:t>
            </a:r>
          </a:p>
          <a:p>
            <a:pPr lvl="1"/>
            <a:r>
              <a:rPr lang="zh-CN" altLang="zh-CN" smtClean="0">
                <a:sym typeface="Arial" charset="0"/>
              </a:rPr>
              <a:t>第二级</a:t>
            </a:r>
          </a:p>
          <a:p>
            <a:pPr lvl="2"/>
            <a:r>
              <a:rPr lang="zh-CN" altLang="zh-CN" smtClean="0">
                <a:sym typeface="Arial" charset="0"/>
              </a:rPr>
              <a:t>第三级</a:t>
            </a:r>
          </a:p>
          <a:p>
            <a:pPr lvl="3"/>
            <a:r>
              <a:rPr lang="zh-CN" altLang="zh-CN" smtClean="0">
                <a:sym typeface="Arial" charset="0"/>
              </a:rPr>
              <a:t>第四级</a:t>
            </a:r>
          </a:p>
          <a:p>
            <a:pPr lvl="4"/>
            <a:r>
              <a:rPr lang="zh-CN" altLang="zh-CN" smtClean="0">
                <a:sym typeface="Arial" charset="0"/>
              </a:rPr>
              <a:t>第五级</a:t>
            </a:r>
          </a:p>
        </p:txBody>
      </p:sp>
      <p:sp>
        <p:nvSpPr>
          <p:cNvPr id="1027" name="Rectangle 2"/>
          <p:cNvSpPr>
            <a:spLocks noGrp="1" noChangeArrowheads="1"/>
          </p:cNvSpPr>
          <p:nvPr>
            <p:ph type="title"/>
          </p:nvPr>
        </p:nvSpPr>
        <p:spPr bwMode="auto">
          <a:xfrm>
            <a:off x="1619250" y="1195388"/>
            <a:ext cx="7058025" cy="720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zh-CN" smtClean="0">
                <a:sym typeface="Arial" charset="0"/>
              </a:rPr>
              <a:t>单击此处编辑母版标题样式</a:t>
            </a:r>
          </a:p>
        </p:txBody>
      </p:sp>
      <p:sp>
        <p:nvSpPr>
          <p:cNvPr id="7" name="日期占位符 3"/>
          <p:cNvSpPr>
            <a:spLocks noGrp="1"/>
          </p:cNvSpPr>
          <p:nvPr>
            <p:ph type="dt" sz="half" idx="2"/>
          </p:nvPr>
        </p:nvSpPr>
        <p:spPr bwMode="auto">
          <a:xfrm>
            <a:off x="457200" y="6524625"/>
            <a:ext cx="2133600" cy="260350"/>
          </a:xfrm>
          <a:prstGeom prst="rect">
            <a:avLst/>
          </a:prstGeom>
          <a:extLst>
            <a:ext uri="{909E8E84-426E-40DD-AFC4-6F175D3DCCD1}"/>
            <a:ext uri="{91240B29-F687-4F45-9708-019B960494DF}"/>
          </a:extLst>
        </p:spPr>
        <p:txBody>
          <a:bodyPr vert="horz" wrap="square" lIns="91440" tIns="45720" rIns="91440" bIns="45720" numCol="1" anchor="t" anchorCtr="0" compatLnSpc="1"/>
          <a:lstStyle>
            <a:lvl1pPr fontAlgn="auto">
              <a:spcBef>
                <a:spcPts val="0"/>
              </a:spcBef>
              <a:spcAft>
                <a:spcPts val="0"/>
              </a:spcAft>
              <a:defRPr sz="1100">
                <a:latin typeface="Arial" panose="020B0604020202020204" pitchFamily="34" charset="0"/>
                <a:ea typeface="黑体" panose="02010609060101010101" pitchFamily="49" charset="-122"/>
                <a:sym typeface="Arial" panose="020B0604020202020204" pitchFamily="34" charset="0"/>
              </a:defRPr>
            </a:lvl1pPr>
          </a:lstStyle>
          <a:p>
            <a:pPr>
              <a:defRPr/>
            </a:pPr>
            <a:fld id="{C543A531-5A37-4F9E-A205-DA8B063EAE7E}" type="datetimeFigureOut">
              <a:rPr lang="zh-CN" altLang="en-US"/>
              <a:pPr>
                <a:defRPr/>
              </a:pPr>
              <a:t>2018/1/21</a:t>
            </a:fld>
            <a:endParaRPr lang="zh-CN" altLang="en-US"/>
          </a:p>
        </p:txBody>
      </p:sp>
      <p:sp>
        <p:nvSpPr>
          <p:cNvPr id="8" name="页脚占位符 4"/>
          <p:cNvSpPr>
            <a:spLocks noGrp="1"/>
          </p:cNvSpPr>
          <p:nvPr>
            <p:ph type="ftr" sz="quarter" idx="3"/>
          </p:nvPr>
        </p:nvSpPr>
        <p:spPr bwMode="auto">
          <a:xfrm>
            <a:off x="3124200" y="6524625"/>
            <a:ext cx="2895600" cy="260350"/>
          </a:xfrm>
          <a:prstGeom prst="rect">
            <a:avLst/>
          </a:prstGeom>
          <a:extLst>
            <a:ext uri="{909E8E84-426E-40DD-AFC4-6F175D3DCCD1}"/>
            <a:ext uri="{91240B29-F687-4F45-9708-019B960494DF}"/>
          </a:extLst>
        </p:spPr>
        <p:txBody>
          <a:bodyPr vert="horz" wrap="square" lIns="91440" tIns="45720" rIns="91440" bIns="45720" numCol="1" anchor="t" anchorCtr="0" compatLnSpc="1"/>
          <a:lstStyle>
            <a:lvl1pPr algn="ctr" fontAlgn="auto">
              <a:spcBef>
                <a:spcPts val="0"/>
              </a:spcBef>
              <a:spcAft>
                <a:spcPts val="0"/>
              </a:spcAft>
              <a:defRPr sz="1100">
                <a:latin typeface="Arial" panose="020B0604020202020204" pitchFamily="34" charset="0"/>
                <a:ea typeface="黑体" panose="02010609060101010101" pitchFamily="49" charset="-122"/>
                <a:sym typeface="Arial" panose="020B0604020202020204" pitchFamily="34" charset="0"/>
              </a:defRPr>
            </a:lvl1pPr>
          </a:lstStyle>
          <a:p>
            <a:pPr>
              <a:defRPr/>
            </a:pPr>
            <a:endParaRPr lang="zh-CN" altLang="en-US"/>
          </a:p>
        </p:txBody>
      </p:sp>
      <p:sp>
        <p:nvSpPr>
          <p:cNvPr id="9" name="灯片编号占位符 5"/>
          <p:cNvSpPr>
            <a:spLocks noGrp="1"/>
          </p:cNvSpPr>
          <p:nvPr>
            <p:ph type="sldNum" sz="quarter" idx="4"/>
          </p:nvPr>
        </p:nvSpPr>
        <p:spPr bwMode="auto">
          <a:xfrm>
            <a:off x="6553200" y="6524625"/>
            <a:ext cx="2133600" cy="260350"/>
          </a:xfrm>
          <a:prstGeom prst="rect">
            <a:avLst/>
          </a:prstGeom>
          <a:extLst>
            <a:ext uri="{909E8E84-426E-40DD-AFC4-6F175D3DCCD1}"/>
            <a:ext uri="{91240B29-F687-4F45-9708-019B960494DF}"/>
          </a:extLst>
        </p:spPr>
        <p:txBody>
          <a:bodyPr vert="horz" wrap="square" lIns="91440" tIns="45720" rIns="91440" bIns="45720" numCol="1" anchor="t" anchorCtr="0" compatLnSpc="1"/>
          <a:lstStyle>
            <a:lvl1pPr algn="r" fontAlgn="auto">
              <a:spcBef>
                <a:spcPts val="0"/>
              </a:spcBef>
              <a:spcAft>
                <a:spcPts val="0"/>
              </a:spcAft>
              <a:defRPr sz="1100">
                <a:latin typeface="Arial" panose="020B0604020202020204" pitchFamily="34" charset="0"/>
                <a:ea typeface="黑体" panose="02010609060101010101" pitchFamily="49" charset="-122"/>
                <a:sym typeface="Arial" panose="020B0604020202020204" pitchFamily="34" charset="0"/>
              </a:defRPr>
            </a:lvl1pPr>
          </a:lstStyle>
          <a:p>
            <a:pPr>
              <a:defRPr/>
            </a:pPr>
            <a:fld id="{11A87EAA-441B-4D05-96DE-D390D5DA348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1" r:id="rId6"/>
  </p:sldLayoutIdLst>
  <p:txStyles>
    <p:titleStyle>
      <a:lvl1pPr algn="l" rtl="0" eaLnBrk="0" fontAlgn="base" hangingPunct="0">
        <a:spcBef>
          <a:spcPct val="0"/>
        </a:spcBef>
        <a:spcAft>
          <a:spcPct val="0"/>
        </a:spcAft>
        <a:defRPr sz="4000" kern="1200">
          <a:solidFill>
            <a:srgbClr val="0E9651"/>
          </a:solidFill>
          <a:latin typeface="Arial" charset="0"/>
          <a:ea typeface="+mj-ea"/>
          <a:cs typeface="+mj-cs"/>
          <a:sym typeface="Arial" charset="0"/>
        </a:defRPr>
      </a:lvl1pPr>
      <a:lvl2pPr algn="l" rtl="0" eaLnBrk="0" fontAlgn="base" hangingPunct="0">
        <a:spcBef>
          <a:spcPct val="0"/>
        </a:spcBef>
        <a:spcAft>
          <a:spcPct val="0"/>
        </a:spcAft>
        <a:defRPr sz="4000">
          <a:solidFill>
            <a:srgbClr val="0E9651"/>
          </a:solidFill>
          <a:latin typeface="Arial" charset="0"/>
          <a:ea typeface="黑体" panose="02010609060101010101" pitchFamily="49" charset="-122"/>
          <a:sym typeface="Arial" charset="0"/>
        </a:defRPr>
      </a:lvl2pPr>
      <a:lvl3pPr algn="l" rtl="0" eaLnBrk="0" fontAlgn="base" hangingPunct="0">
        <a:spcBef>
          <a:spcPct val="0"/>
        </a:spcBef>
        <a:spcAft>
          <a:spcPct val="0"/>
        </a:spcAft>
        <a:defRPr sz="4000">
          <a:solidFill>
            <a:srgbClr val="0E9651"/>
          </a:solidFill>
          <a:latin typeface="Arial" charset="0"/>
          <a:ea typeface="黑体" panose="02010609060101010101" pitchFamily="49" charset="-122"/>
          <a:sym typeface="Arial" charset="0"/>
        </a:defRPr>
      </a:lvl3pPr>
      <a:lvl4pPr algn="l" rtl="0" eaLnBrk="0" fontAlgn="base" hangingPunct="0">
        <a:spcBef>
          <a:spcPct val="0"/>
        </a:spcBef>
        <a:spcAft>
          <a:spcPct val="0"/>
        </a:spcAft>
        <a:defRPr sz="4000">
          <a:solidFill>
            <a:srgbClr val="0E9651"/>
          </a:solidFill>
          <a:latin typeface="Arial" charset="0"/>
          <a:ea typeface="黑体" panose="02010609060101010101" pitchFamily="49" charset="-122"/>
          <a:sym typeface="Arial" charset="0"/>
        </a:defRPr>
      </a:lvl4pPr>
      <a:lvl5pPr algn="l" rtl="0" eaLnBrk="0" fontAlgn="base" hangingPunct="0">
        <a:spcBef>
          <a:spcPct val="0"/>
        </a:spcBef>
        <a:spcAft>
          <a:spcPct val="0"/>
        </a:spcAft>
        <a:defRPr sz="4000">
          <a:solidFill>
            <a:srgbClr val="0E9651"/>
          </a:solidFill>
          <a:latin typeface="Arial" charset="0"/>
          <a:ea typeface="黑体" panose="02010609060101010101" pitchFamily="49" charset="-122"/>
          <a:sym typeface="Arial" charset="0"/>
        </a:defRPr>
      </a:lvl5pPr>
      <a:lvl6pPr marL="457200" algn="l" rtl="0" fontAlgn="base">
        <a:spcBef>
          <a:spcPct val="0"/>
        </a:spcBef>
        <a:spcAft>
          <a:spcPct val="0"/>
        </a:spcAft>
        <a:defRPr sz="4000">
          <a:solidFill>
            <a:srgbClr val="0E9651"/>
          </a:solidFill>
          <a:latin typeface="Arial" panose="020B0604020202020204" pitchFamily="34" charset="0"/>
          <a:ea typeface="黑体" panose="02010609060101010101" pitchFamily="49" charset="-122"/>
          <a:sym typeface="Arial" panose="020B0604020202020204" pitchFamily="34" charset="0"/>
        </a:defRPr>
      </a:lvl6pPr>
      <a:lvl7pPr marL="914400" algn="l" rtl="0" fontAlgn="base">
        <a:spcBef>
          <a:spcPct val="0"/>
        </a:spcBef>
        <a:spcAft>
          <a:spcPct val="0"/>
        </a:spcAft>
        <a:defRPr sz="4000">
          <a:solidFill>
            <a:srgbClr val="0E9651"/>
          </a:solidFill>
          <a:latin typeface="Arial" panose="020B0604020202020204" pitchFamily="34" charset="0"/>
          <a:ea typeface="黑体" panose="02010609060101010101" pitchFamily="49" charset="-122"/>
          <a:sym typeface="Arial" panose="020B0604020202020204" pitchFamily="34" charset="0"/>
        </a:defRPr>
      </a:lvl7pPr>
      <a:lvl8pPr marL="1371600" algn="l" rtl="0" fontAlgn="base">
        <a:spcBef>
          <a:spcPct val="0"/>
        </a:spcBef>
        <a:spcAft>
          <a:spcPct val="0"/>
        </a:spcAft>
        <a:defRPr sz="4000">
          <a:solidFill>
            <a:srgbClr val="0E9651"/>
          </a:solidFill>
          <a:latin typeface="Arial" panose="020B0604020202020204" pitchFamily="34" charset="0"/>
          <a:ea typeface="黑体" panose="02010609060101010101" pitchFamily="49" charset="-122"/>
          <a:sym typeface="Arial" panose="020B0604020202020204" pitchFamily="34" charset="0"/>
        </a:defRPr>
      </a:lvl8pPr>
      <a:lvl9pPr marL="1828800" algn="l" rtl="0" fontAlgn="base">
        <a:spcBef>
          <a:spcPct val="0"/>
        </a:spcBef>
        <a:spcAft>
          <a:spcPct val="0"/>
        </a:spcAft>
        <a:defRPr sz="4000">
          <a:solidFill>
            <a:srgbClr val="0E9651"/>
          </a:solidFill>
          <a:latin typeface="Arial" panose="020B0604020202020204" pitchFamily="34" charset="0"/>
          <a:ea typeface="黑体" panose="02010609060101010101" pitchFamily="49" charset="-122"/>
          <a:sym typeface="Arial" panose="020B0604020202020204" pitchFamily="34" charset="0"/>
        </a:defRPr>
      </a:lvl9pPr>
    </p:titleStyle>
    <p:bodyStyle>
      <a:lvl1pPr marL="15875" indent="-15875" algn="l" rtl="0" eaLnBrk="0" fontAlgn="base" hangingPunct="0">
        <a:lnSpc>
          <a:spcPct val="120000"/>
        </a:lnSpc>
        <a:spcBef>
          <a:spcPct val="20000"/>
        </a:spcBef>
        <a:spcAft>
          <a:spcPct val="0"/>
        </a:spcAft>
        <a:buFont typeface="Arial" charset="0"/>
        <a:buChar char="•"/>
        <a:defRPr sz="2400" kern="1200">
          <a:solidFill>
            <a:schemeClr val="bg2"/>
          </a:solidFill>
          <a:latin typeface="Arial" charset="0"/>
          <a:ea typeface="+mn-ea"/>
          <a:cs typeface="+mn-cs"/>
          <a:sym typeface="Arial" charset="0"/>
        </a:defRPr>
      </a:lvl1pPr>
      <a:lvl2pPr marL="742950" indent="-285750" algn="l" rtl="0" eaLnBrk="0" fontAlgn="base" hangingPunct="0">
        <a:lnSpc>
          <a:spcPct val="120000"/>
        </a:lnSpc>
        <a:spcBef>
          <a:spcPct val="20000"/>
        </a:spcBef>
        <a:spcAft>
          <a:spcPct val="0"/>
        </a:spcAft>
        <a:buFont typeface="Arial" charset="0"/>
        <a:buChar char="•"/>
        <a:defRPr sz="2000" kern="1200">
          <a:solidFill>
            <a:schemeClr val="bg2"/>
          </a:solidFill>
          <a:latin typeface="Arial" charset="0"/>
          <a:ea typeface="+mn-ea"/>
          <a:cs typeface="+mn-cs"/>
          <a:sym typeface="Arial" charset="0"/>
        </a:defRPr>
      </a:lvl2pPr>
      <a:lvl3pPr marL="1143000" indent="-228600" algn="l" rtl="0" eaLnBrk="0" fontAlgn="base" hangingPunct="0">
        <a:lnSpc>
          <a:spcPct val="120000"/>
        </a:lnSpc>
        <a:spcBef>
          <a:spcPct val="20000"/>
        </a:spcBef>
        <a:spcAft>
          <a:spcPct val="0"/>
        </a:spcAft>
        <a:buFont typeface="Arial" charset="0"/>
        <a:buChar char="•"/>
        <a:defRPr sz="2400" kern="1200">
          <a:solidFill>
            <a:schemeClr val="bg2"/>
          </a:solidFill>
          <a:latin typeface="Arial" charset="0"/>
          <a:ea typeface="+mn-ea"/>
          <a:cs typeface="+mn-cs"/>
          <a:sym typeface="Arial" charset="0"/>
        </a:defRPr>
      </a:lvl3pPr>
      <a:lvl4pPr marL="1600200" indent="-228600" algn="l" rtl="0" eaLnBrk="0" fontAlgn="base" hangingPunct="0">
        <a:lnSpc>
          <a:spcPct val="120000"/>
        </a:lnSpc>
        <a:spcBef>
          <a:spcPct val="20000"/>
        </a:spcBef>
        <a:spcAft>
          <a:spcPct val="0"/>
        </a:spcAft>
        <a:buFont typeface="Arial" charset="0"/>
        <a:buChar char="•"/>
        <a:defRPr sz="2000" kern="1200">
          <a:solidFill>
            <a:schemeClr val="bg2"/>
          </a:solidFill>
          <a:latin typeface="Arial" charset="0"/>
          <a:ea typeface="+mn-ea"/>
          <a:cs typeface="+mn-cs"/>
          <a:sym typeface="Arial" charset="0"/>
        </a:defRPr>
      </a:lvl4pPr>
      <a:lvl5pPr marL="2057400" indent="-228600" algn="l" rtl="0" eaLnBrk="0" fontAlgn="base" hangingPunct="0">
        <a:lnSpc>
          <a:spcPct val="120000"/>
        </a:lnSpc>
        <a:spcBef>
          <a:spcPct val="20000"/>
        </a:spcBef>
        <a:spcAft>
          <a:spcPct val="0"/>
        </a:spcAft>
        <a:buFont typeface="Arial" charset="0"/>
        <a:buChar char="•"/>
        <a:defRPr sz="2000" kern="1200">
          <a:solidFill>
            <a:schemeClr val="bg2"/>
          </a:solidFill>
          <a:latin typeface="Arial" charset="0"/>
          <a:ea typeface="+mn-ea"/>
          <a:cs typeface="+mn-cs"/>
          <a:sym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idx="4294967295"/>
          </p:nvPr>
        </p:nvSpPr>
        <p:spPr>
          <a:xfrm>
            <a:off x="719138" y="1522413"/>
            <a:ext cx="8197850" cy="1470025"/>
          </a:xfrm>
        </p:spPr>
        <p:txBody>
          <a:bodyPr/>
          <a:lstStyle/>
          <a:p>
            <a:r>
              <a:rPr lang="zh-CN" altLang="en-US" sz="6000" smtClean="0">
                <a:solidFill>
                  <a:srgbClr val="FF0000"/>
                </a:solidFill>
                <a:ea typeface="宋体" charset="-122"/>
              </a:rPr>
              <a:t>成语巧记妙析</a:t>
            </a:r>
            <a:endParaRPr lang="en-US" altLang="zh-CN" sz="6000" smtClean="0">
              <a:solidFill>
                <a:srgbClr val="FF0000"/>
              </a:solidFill>
              <a:ea typeface="宋体" charset="-122"/>
            </a:endParaRPr>
          </a:p>
        </p:txBody>
      </p:sp>
      <p:sp>
        <p:nvSpPr>
          <p:cNvPr id="33795" name="Text Box 3"/>
          <p:cNvSpPr txBox="1">
            <a:spLocks noChangeArrowheads="1"/>
          </p:cNvSpPr>
          <p:nvPr/>
        </p:nvSpPr>
        <p:spPr bwMode="auto">
          <a:xfrm>
            <a:off x="1865313" y="3746500"/>
            <a:ext cx="5595937" cy="579438"/>
          </a:xfrm>
          <a:prstGeom prst="rect">
            <a:avLst/>
          </a:prstGeom>
          <a:noFill/>
          <a:ln w="9525">
            <a:noFill/>
            <a:miter lim="800000"/>
            <a:headEnd/>
            <a:tailEnd/>
          </a:ln>
        </p:spPr>
        <p:txBody>
          <a:bodyPr>
            <a:spAutoFit/>
          </a:bodyPr>
          <a:lstStyle/>
          <a:p>
            <a:pPr>
              <a:spcBef>
                <a:spcPct val="50000"/>
              </a:spcBef>
            </a:pPr>
            <a:r>
              <a:rPr lang="zh-CN" altLang="en-US" sz="3200" b="1">
                <a:solidFill>
                  <a:srgbClr val="0000CC"/>
                </a:solidFill>
              </a:rPr>
              <a:t>微信：</a:t>
            </a:r>
            <a:r>
              <a:rPr lang="en-US" altLang="zh-CN" sz="3200" b="1">
                <a:solidFill>
                  <a:srgbClr val="0000CC"/>
                </a:solidFill>
              </a:rPr>
              <a:t>CL8828322</a:t>
            </a:r>
          </a:p>
        </p:txBody>
      </p:sp>
      <p:pic>
        <p:nvPicPr>
          <p:cNvPr id="33796" name="Picture 4" descr="IMG_1945_01_副本5"/>
          <p:cNvPicPr>
            <a:picLocks noChangeAspect="1" noChangeArrowheads="1"/>
          </p:cNvPicPr>
          <p:nvPr/>
        </p:nvPicPr>
        <p:blipFill>
          <a:blip r:embed="rId2"/>
          <a:srcRect/>
          <a:stretch>
            <a:fillRect/>
          </a:stretch>
        </p:blipFill>
        <p:spPr bwMode="auto">
          <a:xfrm>
            <a:off x="427038" y="5251450"/>
            <a:ext cx="8716962" cy="197961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ChangeArrowheads="1"/>
          </p:cNvSpPr>
          <p:nvPr>
            <p:ph type="body" idx="4294967295"/>
          </p:nvPr>
        </p:nvSpPr>
        <p:spPr>
          <a:xfrm>
            <a:off x="630238" y="304800"/>
            <a:ext cx="7758112" cy="6292850"/>
          </a:xfrm>
        </p:spPr>
        <p:txBody>
          <a:bodyPr/>
          <a:lstStyle/>
          <a:p>
            <a:pPr marL="228600" indent="-228600" eaLnBrk="1" hangingPunct="1">
              <a:buFont typeface="Arial" charset="0"/>
              <a:buNone/>
            </a:pPr>
            <a:r>
              <a:rPr lang="zh-CN" altLang="en-US" smtClean="0">
                <a:ea typeface="宋体" charset="-122"/>
              </a:rPr>
              <a:t>  </a:t>
            </a:r>
            <a:r>
              <a:rPr lang="zh-CN" altLang="en-US" smtClean="0">
                <a:solidFill>
                  <a:srgbClr val="0000CC"/>
                </a:solidFill>
                <a:ea typeface="宋体" charset="-122"/>
              </a:rPr>
              <a:t>家徒四壁</a:t>
            </a:r>
            <a:r>
              <a:rPr lang="zh-CN" altLang="en-US" smtClean="0">
                <a:solidFill>
                  <a:srgbClr val="FF0000"/>
                </a:solidFill>
                <a:ea typeface="宋体" charset="-122"/>
              </a:rPr>
              <a:t>光景穷</a:t>
            </a:r>
            <a:r>
              <a:rPr lang="zh-CN" altLang="en-US" smtClean="0">
                <a:solidFill>
                  <a:srgbClr val="0000CC"/>
                </a:solidFill>
                <a:ea typeface="宋体" charset="-122"/>
              </a:rPr>
              <a:t>      灯火阑珊</a:t>
            </a:r>
            <a:r>
              <a:rPr lang="zh-CN" altLang="en-US" smtClean="0">
                <a:solidFill>
                  <a:srgbClr val="FF0000"/>
                </a:solidFill>
                <a:ea typeface="宋体" charset="-122"/>
              </a:rPr>
              <a:t>无亮光</a:t>
            </a:r>
            <a:r>
              <a:rPr lang="zh-CN" altLang="en-US" smtClean="0">
                <a:solidFill>
                  <a:srgbClr val="0000CC"/>
                </a:solidFill>
                <a:ea typeface="宋体" charset="-122"/>
              </a:rPr>
              <a:t>    十面埋伏</a:t>
            </a:r>
            <a:r>
              <a:rPr lang="zh-CN" altLang="en-US" smtClean="0">
                <a:solidFill>
                  <a:srgbClr val="FF0000"/>
                </a:solidFill>
                <a:ea typeface="宋体" charset="-122"/>
              </a:rPr>
              <a:t>杀手多</a:t>
            </a:r>
            <a:r>
              <a:rPr lang="zh-CN" altLang="en-US" smtClean="0">
                <a:solidFill>
                  <a:srgbClr val="0000CC"/>
                </a:solidFill>
                <a:ea typeface="宋体" charset="-122"/>
              </a:rPr>
              <a:t>     爱不释卷</a:t>
            </a:r>
            <a:r>
              <a:rPr lang="zh-CN" altLang="en-US" smtClean="0">
                <a:solidFill>
                  <a:srgbClr val="FF0000"/>
                </a:solidFill>
                <a:ea typeface="宋体" charset="-122"/>
              </a:rPr>
              <a:t>爱书刊</a:t>
            </a:r>
            <a:r>
              <a:rPr lang="zh-CN" altLang="en-US" smtClean="0">
                <a:solidFill>
                  <a:srgbClr val="0000CC"/>
                </a:solidFill>
                <a:ea typeface="宋体" charset="-122"/>
              </a:rPr>
              <a:t>     敬谢不敏</a:t>
            </a:r>
            <a:r>
              <a:rPr lang="zh-CN" altLang="en-US" smtClean="0">
                <a:solidFill>
                  <a:srgbClr val="FF0000"/>
                </a:solidFill>
                <a:ea typeface="宋体" charset="-122"/>
              </a:rPr>
              <a:t>是推辞</a:t>
            </a:r>
            <a:r>
              <a:rPr lang="zh-CN" altLang="en-US" smtClean="0">
                <a:solidFill>
                  <a:srgbClr val="0000CC"/>
                </a:solidFill>
                <a:ea typeface="宋体" charset="-122"/>
              </a:rPr>
              <a:t>     炙手可热</a:t>
            </a:r>
            <a:r>
              <a:rPr lang="zh-CN" altLang="en-US" smtClean="0">
                <a:solidFill>
                  <a:srgbClr val="FF0000"/>
                </a:solidFill>
                <a:ea typeface="宋体" charset="-122"/>
              </a:rPr>
              <a:t>权势盛</a:t>
            </a:r>
            <a:r>
              <a:rPr lang="zh-CN" altLang="en-US" smtClean="0">
                <a:solidFill>
                  <a:srgbClr val="0000CC"/>
                </a:solidFill>
                <a:ea typeface="宋体" charset="-122"/>
              </a:rPr>
              <a:t>    饮鸩止渴</a:t>
            </a:r>
            <a:r>
              <a:rPr lang="zh-CN" altLang="en-US" smtClean="0">
                <a:solidFill>
                  <a:srgbClr val="FF0000"/>
                </a:solidFill>
                <a:ea typeface="宋体" charset="-122"/>
              </a:rPr>
              <a:t>喝毒酒</a:t>
            </a:r>
            <a:r>
              <a:rPr lang="zh-CN" altLang="en-US" smtClean="0">
                <a:solidFill>
                  <a:srgbClr val="0000CC"/>
                </a:solidFill>
                <a:ea typeface="宋体" charset="-122"/>
              </a:rPr>
              <a:t>     循序渐进</a:t>
            </a:r>
            <a:r>
              <a:rPr lang="zh-CN" altLang="en-US" smtClean="0">
                <a:solidFill>
                  <a:srgbClr val="FF0000"/>
                </a:solidFill>
                <a:ea typeface="宋体" charset="-122"/>
              </a:rPr>
              <a:t>慢提高</a:t>
            </a:r>
            <a:r>
              <a:rPr lang="zh-CN" altLang="en-US" smtClean="0">
                <a:solidFill>
                  <a:srgbClr val="0000CC"/>
                </a:solidFill>
                <a:ea typeface="宋体" charset="-122"/>
              </a:rPr>
              <a:t>     济济一堂</a:t>
            </a:r>
            <a:r>
              <a:rPr lang="zh-CN" altLang="en-US" smtClean="0">
                <a:solidFill>
                  <a:srgbClr val="FF0000"/>
                </a:solidFill>
                <a:ea typeface="宋体" charset="-122"/>
              </a:rPr>
              <a:t>人才多</a:t>
            </a:r>
            <a:r>
              <a:rPr lang="zh-CN" altLang="en-US" smtClean="0">
                <a:solidFill>
                  <a:srgbClr val="0000CC"/>
                </a:solidFill>
                <a:ea typeface="宋体" charset="-122"/>
              </a:rPr>
              <a:t>    相敬如宾</a:t>
            </a:r>
            <a:r>
              <a:rPr lang="zh-CN" altLang="en-US" smtClean="0">
                <a:solidFill>
                  <a:srgbClr val="FF0000"/>
                </a:solidFill>
                <a:ea typeface="宋体" charset="-122"/>
              </a:rPr>
              <a:t>好夫妻</a:t>
            </a:r>
            <a:r>
              <a:rPr lang="zh-CN" altLang="en-US" smtClean="0">
                <a:solidFill>
                  <a:srgbClr val="0000CC"/>
                </a:solidFill>
                <a:ea typeface="宋体" charset="-122"/>
              </a:rPr>
              <a:t>     举案齐眉</a:t>
            </a:r>
            <a:r>
              <a:rPr lang="zh-CN" altLang="en-US" smtClean="0">
                <a:solidFill>
                  <a:srgbClr val="FF0000"/>
                </a:solidFill>
                <a:ea typeface="宋体" charset="-122"/>
              </a:rPr>
              <a:t>秀恩爱</a:t>
            </a:r>
            <a:r>
              <a:rPr lang="zh-CN" altLang="en-US" smtClean="0">
                <a:solidFill>
                  <a:srgbClr val="0000CC"/>
                </a:solidFill>
                <a:ea typeface="宋体" charset="-122"/>
              </a:rPr>
              <a:t>     添油加醋</a:t>
            </a:r>
            <a:r>
              <a:rPr lang="zh-CN" altLang="en-US" smtClean="0">
                <a:solidFill>
                  <a:srgbClr val="FF0000"/>
                </a:solidFill>
                <a:ea typeface="宋体" charset="-122"/>
              </a:rPr>
              <a:t>爱挑拨</a:t>
            </a:r>
            <a:r>
              <a:rPr lang="zh-CN" altLang="en-US" smtClean="0">
                <a:solidFill>
                  <a:srgbClr val="0000CC"/>
                </a:solidFill>
                <a:ea typeface="宋体" charset="-122"/>
              </a:rPr>
              <a:t>    解衣推食</a:t>
            </a:r>
            <a:r>
              <a:rPr lang="zh-CN" altLang="en-US" smtClean="0">
                <a:solidFill>
                  <a:srgbClr val="FF0000"/>
                </a:solidFill>
                <a:ea typeface="宋体" charset="-122"/>
              </a:rPr>
              <a:t>帮助人</a:t>
            </a:r>
            <a:r>
              <a:rPr lang="zh-CN" altLang="en-US" smtClean="0">
                <a:solidFill>
                  <a:srgbClr val="0000CC"/>
                </a:solidFill>
                <a:ea typeface="宋体" charset="-122"/>
              </a:rPr>
              <a:t>    上下其手</a:t>
            </a:r>
            <a:r>
              <a:rPr lang="zh-CN" altLang="en-US" smtClean="0">
                <a:solidFill>
                  <a:srgbClr val="FF0000"/>
                </a:solidFill>
                <a:ea typeface="宋体" charset="-122"/>
              </a:rPr>
              <a:t>耍手段</a:t>
            </a:r>
            <a:r>
              <a:rPr lang="zh-CN" altLang="en-US" smtClean="0">
                <a:solidFill>
                  <a:srgbClr val="0000CC"/>
                </a:solidFill>
                <a:ea typeface="宋体" charset="-122"/>
              </a:rPr>
              <a:t>      吉光片羽</a:t>
            </a:r>
            <a:r>
              <a:rPr lang="zh-CN" altLang="en-US" smtClean="0">
                <a:solidFill>
                  <a:srgbClr val="FF0000"/>
                </a:solidFill>
                <a:ea typeface="宋体" charset="-122"/>
              </a:rPr>
              <a:t>成文物</a:t>
            </a:r>
            <a:r>
              <a:rPr lang="zh-CN" altLang="en-US" smtClean="0">
                <a:solidFill>
                  <a:srgbClr val="0000CC"/>
                </a:solidFill>
                <a:ea typeface="宋体" charset="-122"/>
              </a:rPr>
              <a:t>     尘埃落定</a:t>
            </a:r>
            <a:r>
              <a:rPr lang="zh-CN" altLang="en-US" smtClean="0">
                <a:solidFill>
                  <a:srgbClr val="FF0000"/>
                </a:solidFill>
                <a:ea typeface="宋体" charset="-122"/>
              </a:rPr>
              <a:t>有结果</a:t>
            </a:r>
            <a:r>
              <a:rPr lang="zh-CN" altLang="en-US" smtClean="0">
                <a:solidFill>
                  <a:srgbClr val="0000CC"/>
                </a:solidFill>
                <a:ea typeface="宋体" charset="-122"/>
              </a:rPr>
              <a:t>     沧海一粟</a:t>
            </a:r>
            <a:r>
              <a:rPr lang="zh-CN" altLang="en-US" smtClean="0">
                <a:solidFill>
                  <a:srgbClr val="FF0000"/>
                </a:solidFill>
                <a:ea typeface="宋体" charset="-122"/>
              </a:rPr>
              <a:t>真渺小</a:t>
            </a:r>
            <a:r>
              <a:rPr lang="zh-CN" altLang="en-US" smtClean="0">
                <a:solidFill>
                  <a:srgbClr val="0000CC"/>
                </a:solidFill>
                <a:ea typeface="宋体" charset="-122"/>
              </a:rPr>
              <a:t>     竭泽而渔</a:t>
            </a:r>
            <a:r>
              <a:rPr lang="zh-CN" altLang="en-US" smtClean="0">
                <a:solidFill>
                  <a:srgbClr val="FF0000"/>
                </a:solidFill>
                <a:ea typeface="宋体" charset="-122"/>
              </a:rPr>
              <a:t>看眼前</a:t>
            </a:r>
            <a:r>
              <a:rPr lang="zh-CN" altLang="en-US" smtClean="0">
                <a:solidFill>
                  <a:srgbClr val="0000CC"/>
                </a:solidFill>
                <a:ea typeface="宋体" charset="-122"/>
              </a:rPr>
              <a:t>    细大不捐</a:t>
            </a:r>
            <a:r>
              <a:rPr lang="zh-CN" altLang="en-US" smtClean="0">
                <a:solidFill>
                  <a:srgbClr val="FF0000"/>
                </a:solidFill>
                <a:ea typeface="宋体" charset="-122"/>
              </a:rPr>
              <a:t>罗万象</a:t>
            </a:r>
            <a:r>
              <a:rPr lang="zh-CN" altLang="en-US" smtClean="0">
                <a:solidFill>
                  <a:srgbClr val="0000CC"/>
                </a:solidFill>
                <a:ea typeface="宋体" charset="-122"/>
              </a:rPr>
              <a:t>     慷慨解囊</a:t>
            </a:r>
            <a:r>
              <a:rPr lang="zh-CN" altLang="en-US" smtClean="0">
                <a:solidFill>
                  <a:srgbClr val="FF0000"/>
                </a:solidFill>
                <a:ea typeface="宋体" charset="-122"/>
              </a:rPr>
              <a:t>献爱心</a:t>
            </a:r>
            <a:r>
              <a:rPr lang="zh-CN" altLang="en-US" smtClean="0">
                <a:solidFill>
                  <a:srgbClr val="0000CC"/>
                </a:solidFill>
                <a:ea typeface="宋体" charset="-122"/>
              </a:rPr>
              <a:t>     如坐春风</a:t>
            </a:r>
            <a:r>
              <a:rPr lang="zh-CN" altLang="en-US" smtClean="0">
                <a:solidFill>
                  <a:srgbClr val="FF0000"/>
                </a:solidFill>
                <a:ea typeface="宋体" charset="-122"/>
              </a:rPr>
              <a:t>受教育</a:t>
            </a:r>
            <a:r>
              <a:rPr lang="zh-CN" altLang="en-US" smtClean="0">
                <a:solidFill>
                  <a:srgbClr val="0000CC"/>
                </a:solidFill>
                <a:ea typeface="宋体" charset="-122"/>
              </a:rPr>
              <a:t>    各行其是</a:t>
            </a:r>
            <a:r>
              <a:rPr lang="zh-CN" altLang="en-US" smtClean="0">
                <a:solidFill>
                  <a:srgbClr val="FF0000"/>
                </a:solidFill>
                <a:ea typeface="宋体" charset="-122"/>
              </a:rPr>
              <a:t>各干各</a:t>
            </a:r>
            <a:r>
              <a:rPr lang="zh-CN" altLang="en-US" smtClean="0">
                <a:solidFill>
                  <a:srgbClr val="0000CC"/>
                </a:solidFill>
                <a:ea typeface="宋体" charset="-122"/>
              </a:rPr>
              <a:t>     劳燕分飞</a:t>
            </a:r>
            <a:r>
              <a:rPr lang="zh-CN" altLang="en-US" smtClean="0">
                <a:solidFill>
                  <a:srgbClr val="FF0000"/>
                </a:solidFill>
                <a:ea typeface="宋体" charset="-122"/>
              </a:rPr>
              <a:t>情人别</a:t>
            </a:r>
            <a:r>
              <a:rPr lang="zh-CN" altLang="en-US" smtClean="0">
                <a:solidFill>
                  <a:srgbClr val="0000CC"/>
                </a:solidFill>
                <a:ea typeface="宋体" charset="-122"/>
              </a:rPr>
              <a:t>     色厉内荏</a:t>
            </a:r>
            <a:r>
              <a:rPr lang="zh-CN" altLang="en-US" smtClean="0">
                <a:solidFill>
                  <a:srgbClr val="FF0000"/>
                </a:solidFill>
                <a:ea typeface="宋体" charset="-122"/>
              </a:rPr>
              <a:t>人懦弱</a:t>
            </a:r>
            <a:r>
              <a:rPr lang="zh-CN" altLang="en-US" smtClean="0">
                <a:solidFill>
                  <a:srgbClr val="0000CC"/>
                </a:solidFill>
                <a:ea typeface="宋体" charset="-122"/>
              </a:rPr>
              <a:t>    束之高阁</a:t>
            </a:r>
            <a:r>
              <a:rPr lang="zh-CN" altLang="en-US" smtClean="0">
                <a:solidFill>
                  <a:srgbClr val="FF0000"/>
                </a:solidFill>
                <a:ea typeface="宋体" charset="-122"/>
              </a:rPr>
              <a:t>放一旁</a:t>
            </a:r>
            <a:r>
              <a:rPr lang="zh-CN" altLang="en-US" smtClean="0">
                <a:solidFill>
                  <a:srgbClr val="0000CC"/>
                </a:solidFill>
                <a:ea typeface="宋体" charset="-122"/>
              </a:rPr>
              <a:t>     大刀阔斧</a:t>
            </a:r>
            <a:r>
              <a:rPr lang="zh-CN" altLang="en-US" smtClean="0">
                <a:solidFill>
                  <a:srgbClr val="FF0000"/>
                </a:solidFill>
                <a:ea typeface="宋体" charset="-122"/>
              </a:rPr>
              <a:t>很果断</a:t>
            </a:r>
            <a:r>
              <a:rPr lang="zh-CN" altLang="en-US" smtClean="0">
                <a:solidFill>
                  <a:srgbClr val="0000CC"/>
                </a:solidFill>
                <a:ea typeface="宋体" charset="-122"/>
              </a:rPr>
              <a:t>     雷厉风行</a:t>
            </a:r>
            <a:r>
              <a:rPr lang="zh-CN" altLang="en-US" smtClean="0">
                <a:solidFill>
                  <a:srgbClr val="FF0000"/>
                </a:solidFill>
                <a:ea typeface="宋体" charset="-122"/>
              </a:rPr>
              <a:t>很迅速</a:t>
            </a:r>
            <a:r>
              <a:rPr lang="zh-CN" altLang="en-US" smtClean="0">
                <a:solidFill>
                  <a:srgbClr val="0000CC"/>
                </a:solidFill>
                <a:ea typeface="宋体" charset="-122"/>
              </a:rPr>
              <a:t>     故步自封</a:t>
            </a:r>
            <a:r>
              <a:rPr lang="zh-CN" altLang="en-US" smtClean="0">
                <a:solidFill>
                  <a:srgbClr val="FF0000"/>
                </a:solidFill>
                <a:ea typeface="宋体" charset="-122"/>
              </a:rPr>
              <a:t>不进取</a:t>
            </a:r>
            <a:r>
              <a:rPr lang="zh-CN" altLang="en-US" smtClean="0">
                <a:solidFill>
                  <a:srgbClr val="0000CC"/>
                </a:solidFill>
                <a:ea typeface="宋体" charset="-122"/>
              </a:rPr>
              <a:t>     按图索骥</a:t>
            </a:r>
            <a:r>
              <a:rPr lang="zh-CN" altLang="en-US" smtClean="0">
                <a:solidFill>
                  <a:srgbClr val="FF0000"/>
                </a:solidFill>
                <a:ea typeface="宋体" charset="-122"/>
              </a:rPr>
              <a:t>不变通</a:t>
            </a:r>
            <a:r>
              <a:rPr lang="zh-CN" altLang="en-US" smtClean="0">
                <a:solidFill>
                  <a:srgbClr val="0000CC"/>
                </a:solidFill>
                <a:ea typeface="宋体" charset="-122"/>
              </a:rPr>
              <a:t>     偃旗息鼓</a:t>
            </a:r>
            <a:r>
              <a:rPr lang="zh-CN" altLang="en-US" smtClean="0">
                <a:solidFill>
                  <a:srgbClr val="FF0000"/>
                </a:solidFill>
                <a:ea typeface="宋体" charset="-122"/>
              </a:rPr>
              <a:t>隐蔽好</a:t>
            </a:r>
            <a:r>
              <a:rPr lang="zh-CN" altLang="en-US" smtClean="0">
                <a:solidFill>
                  <a:srgbClr val="0000CC"/>
                </a:solidFill>
                <a:ea typeface="宋体" charset="-122"/>
              </a:rPr>
              <a:t>    落拓不羁</a:t>
            </a:r>
            <a:r>
              <a:rPr lang="zh-CN" altLang="en-US" smtClean="0">
                <a:solidFill>
                  <a:srgbClr val="FF0000"/>
                </a:solidFill>
                <a:ea typeface="宋体" charset="-122"/>
              </a:rPr>
              <a:t>性情中</a:t>
            </a:r>
            <a:r>
              <a:rPr lang="zh-CN" altLang="en-US" smtClean="0">
                <a:solidFill>
                  <a:srgbClr val="0000CC"/>
                </a:solidFill>
                <a:ea typeface="宋体" charset="-122"/>
              </a:rPr>
              <a:t>     墨守成规</a:t>
            </a:r>
            <a:r>
              <a:rPr lang="zh-CN" altLang="en-US" smtClean="0">
                <a:solidFill>
                  <a:srgbClr val="FF0000"/>
                </a:solidFill>
                <a:ea typeface="宋体" charset="-122"/>
              </a:rPr>
              <a:t>人保守</a:t>
            </a:r>
            <a:r>
              <a:rPr lang="zh-CN" altLang="en-US" smtClean="0">
                <a:solidFill>
                  <a:srgbClr val="0000CC"/>
                </a:solidFill>
                <a:ea typeface="宋体" charset="-122"/>
              </a:rPr>
              <a:t>     目不下尘</a:t>
            </a:r>
            <a:r>
              <a:rPr lang="zh-CN" altLang="en-US" smtClean="0">
                <a:solidFill>
                  <a:srgbClr val="FF0000"/>
                </a:solidFill>
                <a:ea typeface="宋体" charset="-122"/>
              </a:rPr>
              <a:t>眼光傲</a:t>
            </a:r>
            <a:r>
              <a:rPr lang="zh-CN" altLang="en-US" smtClean="0">
                <a:solidFill>
                  <a:srgbClr val="0000CC"/>
                </a:solidFill>
                <a:ea typeface="宋体" charset="-122"/>
              </a:rPr>
              <a:t>    行云流水</a:t>
            </a:r>
            <a:r>
              <a:rPr lang="zh-CN" altLang="en-US" smtClean="0">
                <a:solidFill>
                  <a:srgbClr val="FF0000"/>
                </a:solidFill>
                <a:ea typeface="宋体" charset="-122"/>
              </a:rPr>
              <a:t>文歌畅</a:t>
            </a:r>
            <a:r>
              <a:rPr lang="zh-CN" altLang="en-US" smtClean="0">
                <a:solidFill>
                  <a:srgbClr val="0000CC"/>
                </a:solidFill>
                <a:ea typeface="宋体" charset="-122"/>
              </a:rPr>
              <a:t>     日薄西山</a:t>
            </a:r>
            <a:r>
              <a:rPr lang="zh-CN" altLang="en-US" smtClean="0">
                <a:solidFill>
                  <a:srgbClr val="FF0000"/>
                </a:solidFill>
                <a:ea typeface="宋体" charset="-122"/>
              </a:rPr>
              <a:t>早玩完</a:t>
            </a:r>
            <a:r>
              <a:rPr lang="zh-CN" altLang="en-US" smtClean="0">
                <a:solidFill>
                  <a:srgbClr val="0000CC"/>
                </a:solidFill>
                <a:ea typeface="宋体" charset="-122"/>
              </a:rPr>
              <a:t>     急流勇退</a:t>
            </a:r>
            <a:r>
              <a:rPr lang="zh-CN" altLang="en-US" smtClean="0">
                <a:solidFill>
                  <a:srgbClr val="FF0000"/>
                </a:solidFill>
                <a:ea typeface="宋体" charset="-122"/>
              </a:rPr>
              <a:t>是果断</a:t>
            </a:r>
            <a:r>
              <a:rPr lang="zh-CN" altLang="en-US" smtClean="0">
                <a:solidFill>
                  <a:srgbClr val="0000CC"/>
                </a:solidFill>
                <a:ea typeface="宋体" charset="-122"/>
              </a:rPr>
              <a:t>    筚路蓝缕</a:t>
            </a:r>
            <a:r>
              <a:rPr lang="zh-CN" altLang="en-US" smtClean="0">
                <a:solidFill>
                  <a:srgbClr val="FF0000"/>
                </a:solidFill>
                <a:ea typeface="宋体" charset="-122"/>
              </a:rPr>
              <a:t>创业艰</a:t>
            </a:r>
            <a:r>
              <a:rPr lang="zh-CN" altLang="en-US" smtClean="0">
                <a:solidFill>
                  <a:srgbClr val="0000CC"/>
                </a:solidFill>
                <a:ea typeface="宋体" charset="-122"/>
              </a:rPr>
              <a:t>     比比皆是</a:t>
            </a:r>
            <a:r>
              <a:rPr lang="zh-CN" altLang="en-US" smtClean="0">
                <a:solidFill>
                  <a:srgbClr val="FF0000"/>
                </a:solidFill>
                <a:ea typeface="宋体" charset="-122"/>
              </a:rPr>
              <a:t>处处人</a:t>
            </a:r>
            <a:r>
              <a:rPr lang="zh-CN" altLang="en-US" smtClean="0">
                <a:solidFill>
                  <a:srgbClr val="0000CC"/>
                </a:solidFill>
                <a:ea typeface="宋体" charset="-122"/>
              </a:rPr>
              <a:t>     应接不暇</a:t>
            </a:r>
            <a:r>
              <a:rPr lang="zh-CN" altLang="en-US" smtClean="0">
                <a:solidFill>
                  <a:srgbClr val="FF0000"/>
                </a:solidFill>
                <a:ea typeface="宋体" charset="-122"/>
              </a:rPr>
              <a:t>忙不完</a:t>
            </a:r>
            <a:r>
              <a:rPr lang="zh-CN" altLang="en-US" smtClean="0">
                <a:solidFill>
                  <a:srgbClr val="0000CC"/>
                </a:solidFill>
                <a:ea typeface="宋体" charset="-122"/>
              </a:rPr>
              <a:t>    宵衣旰食</a:t>
            </a:r>
            <a:r>
              <a:rPr lang="zh-CN" altLang="en-US" smtClean="0">
                <a:solidFill>
                  <a:srgbClr val="FF0000"/>
                </a:solidFill>
                <a:ea typeface="宋体" charset="-122"/>
              </a:rPr>
              <a:t>忙政务</a:t>
            </a:r>
            <a:r>
              <a:rPr lang="zh-CN" altLang="en-US" smtClean="0">
                <a:solidFill>
                  <a:srgbClr val="0000CC"/>
                </a:solidFill>
                <a:ea typeface="宋体" charset="-122"/>
              </a:rPr>
              <a:t>     目无全牛</a:t>
            </a:r>
            <a:r>
              <a:rPr lang="zh-CN" altLang="en-US" smtClean="0">
                <a:solidFill>
                  <a:srgbClr val="FF0000"/>
                </a:solidFill>
                <a:ea typeface="宋体" charset="-122"/>
              </a:rPr>
              <a:t>技艺高</a:t>
            </a:r>
            <a:r>
              <a:rPr lang="zh-CN" altLang="en-US" smtClean="0">
                <a:solidFill>
                  <a:srgbClr val="0000CC"/>
                </a:solidFill>
                <a:ea typeface="宋体" charset="-122"/>
              </a:rPr>
              <a:t>     安步当车</a:t>
            </a:r>
            <a:r>
              <a:rPr lang="zh-CN" altLang="en-US" smtClean="0">
                <a:solidFill>
                  <a:srgbClr val="FF0000"/>
                </a:solidFill>
                <a:ea typeface="宋体" charset="-122"/>
              </a:rPr>
              <a:t>人悠闲</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noChangeArrowheads="1"/>
          </p:cNvSpPr>
          <p:nvPr>
            <p:ph type="body" idx="4294967295"/>
          </p:nvPr>
        </p:nvSpPr>
        <p:spPr>
          <a:xfrm>
            <a:off x="684213" y="1138238"/>
            <a:ext cx="7758112" cy="3349625"/>
          </a:xfrm>
        </p:spPr>
        <p:txBody>
          <a:bodyPr/>
          <a:lstStyle/>
          <a:p>
            <a:pPr marL="228600" indent="-228600" eaLnBrk="1" hangingPunct="1">
              <a:buFont typeface="Arial" charset="0"/>
              <a:buNone/>
            </a:pPr>
            <a:r>
              <a:rPr lang="zh-CN" altLang="en-US" smtClean="0">
                <a:ea typeface="宋体" charset="-122"/>
              </a:rPr>
              <a:t>   </a:t>
            </a:r>
            <a:r>
              <a:rPr lang="en-US" altLang="zh-CN" b="1" smtClean="0">
                <a:solidFill>
                  <a:srgbClr val="FF0000"/>
                </a:solidFill>
                <a:ea typeface="宋体" charset="-122"/>
              </a:rPr>
              <a:t>(</a:t>
            </a:r>
            <a:r>
              <a:rPr lang="zh-CN" altLang="en-US" b="1" smtClean="0">
                <a:solidFill>
                  <a:srgbClr val="FF0000"/>
                </a:solidFill>
                <a:ea typeface="宋体" charset="-122"/>
              </a:rPr>
              <a:t>注文中晨钟暮鼓</a:t>
            </a:r>
            <a:r>
              <a:rPr lang="en-US" altLang="zh-CN" b="1" smtClean="0">
                <a:solidFill>
                  <a:srgbClr val="FF0000"/>
                </a:solidFill>
                <a:ea typeface="宋体" charset="-122"/>
              </a:rPr>
              <a:t>,</a:t>
            </a:r>
            <a:r>
              <a:rPr lang="zh-CN" altLang="en-US" b="1" smtClean="0">
                <a:solidFill>
                  <a:srgbClr val="FF0000"/>
                </a:solidFill>
                <a:ea typeface="宋体" charset="-122"/>
              </a:rPr>
              <a:t>日薄西山使用正确</a:t>
            </a:r>
            <a:r>
              <a:rPr lang="en-US" altLang="zh-CN" b="1" smtClean="0">
                <a:ea typeface="宋体" charset="-122"/>
              </a:rPr>
              <a:t>)</a:t>
            </a:r>
            <a:r>
              <a:rPr lang="zh-CN" altLang="en-US" b="1" smtClean="0">
                <a:solidFill>
                  <a:srgbClr val="000000"/>
                </a:solidFill>
                <a:ea typeface="宋体" charset="-122"/>
              </a:rPr>
              <a:t>刚才是</a:t>
            </a:r>
            <a:r>
              <a:rPr lang="en-US" altLang="zh-CN" b="1" smtClean="0">
                <a:solidFill>
                  <a:srgbClr val="000000"/>
                </a:solidFill>
                <a:ea typeface="宋体" charset="-122"/>
              </a:rPr>
              <a:t>120</a:t>
            </a:r>
            <a:r>
              <a:rPr lang="zh-CN" altLang="en-US" b="1" smtClean="0">
                <a:solidFill>
                  <a:srgbClr val="000000"/>
                </a:solidFill>
                <a:ea typeface="宋体" charset="-122"/>
              </a:rPr>
              <a:t>个常见成语，可以一个小时搞定，不需要每天记五个。高考从</a:t>
            </a:r>
            <a:r>
              <a:rPr lang="en-US" altLang="zh-CN" b="1" smtClean="0">
                <a:solidFill>
                  <a:srgbClr val="000000"/>
                </a:solidFill>
                <a:ea typeface="宋体" charset="-122"/>
              </a:rPr>
              <a:t>1992</a:t>
            </a:r>
            <a:r>
              <a:rPr lang="zh-CN" altLang="en-US" b="1" smtClean="0">
                <a:solidFill>
                  <a:srgbClr val="000000"/>
                </a:solidFill>
                <a:ea typeface="宋体" charset="-122"/>
              </a:rPr>
              <a:t>年到</a:t>
            </a:r>
            <a:r>
              <a:rPr lang="en-US" altLang="zh-CN" b="1" smtClean="0">
                <a:solidFill>
                  <a:srgbClr val="000000"/>
                </a:solidFill>
                <a:ea typeface="宋体" charset="-122"/>
              </a:rPr>
              <a:t>2017</a:t>
            </a:r>
            <a:r>
              <a:rPr lang="zh-CN" altLang="en-US" b="1" smtClean="0">
                <a:solidFill>
                  <a:srgbClr val="000000"/>
                </a:solidFill>
                <a:ea typeface="宋体" charset="-122"/>
              </a:rPr>
              <a:t>年，一共考了</a:t>
            </a:r>
            <a:r>
              <a:rPr lang="en-US" altLang="zh-CN" b="1" smtClean="0">
                <a:solidFill>
                  <a:srgbClr val="000000"/>
                </a:solidFill>
                <a:ea typeface="宋体" charset="-122"/>
              </a:rPr>
              <a:t>397</a:t>
            </a:r>
            <a:r>
              <a:rPr lang="zh-CN" altLang="en-US" b="1" smtClean="0">
                <a:solidFill>
                  <a:srgbClr val="000000"/>
                </a:solidFill>
                <a:ea typeface="宋体" charset="-122"/>
              </a:rPr>
              <a:t>个成语，绝大多数重复靠，比如首当其冲，高考考过五次，捉襟见肘考过四次，今年的举重若轻，光怪陆离，空谷足音，在前几年都考过。</a:t>
            </a:r>
            <a:r>
              <a:rPr lang="en-US" altLang="zh-CN" b="1" smtClean="0">
                <a:solidFill>
                  <a:srgbClr val="000000"/>
                </a:solidFill>
                <a:ea typeface="宋体" charset="-122"/>
              </a:rPr>
              <a:t>2017</a:t>
            </a:r>
            <a:r>
              <a:rPr lang="zh-CN" altLang="en-US" b="1" smtClean="0">
                <a:solidFill>
                  <a:srgbClr val="000000"/>
                </a:solidFill>
                <a:ea typeface="宋体" charset="-122"/>
              </a:rPr>
              <a:t>年第五次考到南辕北辙。</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body" idx="4294967295"/>
          </p:nvPr>
        </p:nvSpPr>
        <p:spPr>
          <a:xfrm>
            <a:off x="457200" y="815975"/>
            <a:ext cx="8220075" cy="5492750"/>
          </a:xfrm>
        </p:spPr>
        <p:txBody>
          <a:bodyPr/>
          <a:lstStyle/>
          <a:p>
            <a:r>
              <a:rPr lang="zh-CN" altLang="en-US" smtClean="0">
                <a:solidFill>
                  <a:srgbClr val="0000CC"/>
                </a:solidFill>
                <a:ea typeface="宋体" charset="-122"/>
              </a:rPr>
              <a:t>爱不释手不放</a:t>
            </a:r>
            <a:r>
              <a:rPr lang="zh-CN" altLang="en-US" smtClean="0">
                <a:solidFill>
                  <a:srgbClr val="FF0000"/>
                </a:solidFill>
                <a:ea typeface="宋体" charset="-122"/>
              </a:rPr>
              <a:t>手</a:t>
            </a:r>
          </a:p>
          <a:p>
            <a:r>
              <a:rPr lang="zh-CN" altLang="en-US" smtClean="0">
                <a:solidFill>
                  <a:srgbClr val="0000CC"/>
                </a:solidFill>
                <a:ea typeface="宋体" charset="-122"/>
              </a:rPr>
              <a:t>爱不忍释难</a:t>
            </a:r>
            <a:r>
              <a:rPr lang="zh-CN" altLang="en-US" smtClean="0">
                <a:solidFill>
                  <a:srgbClr val="FF0000"/>
                </a:solidFill>
                <a:ea typeface="宋体" charset="-122"/>
              </a:rPr>
              <a:t>割舍</a:t>
            </a:r>
          </a:p>
          <a:p>
            <a:r>
              <a:rPr lang="zh-CN" altLang="en-US" smtClean="0">
                <a:solidFill>
                  <a:srgbClr val="0000CC"/>
                </a:solidFill>
                <a:ea typeface="宋体" charset="-122"/>
              </a:rPr>
              <a:t>手不释卷爱</a:t>
            </a:r>
            <a:r>
              <a:rPr lang="zh-CN" altLang="en-US" smtClean="0">
                <a:solidFill>
                  <a:srgbClr val="FF0000"/>
                </a:solidFill>
                <a:ea typeface="宋体" charset="-122"/>
              </a:rPr>
              <a:t>书刊</a:t>
            </a:r>
            <a:endParaRPr lang="zh-CN" altLang="en-US" b="1" smtClean="0">
              <a:solidFill>
                <a:srgbClr val="FF0000"/>
              </a:solidFill>
              <a:ea typeface="宋体" charset="-122"/>
            </a:endParaRPr>
          </a:p>
          <a:p>
            <a:r>
              <a:rPr lang="zh-CN" altLang="en-US" b="1" smtClean="0">
                <a:solidFill>
                  <a:schemeClr val="tx1"/>
                </a:solidFill>
                <a:ea typeface="宋体" charset="-122"/>
              </a:rPr>
              <a:t>辨析：</a:t>
            </a:r>
            <a:r>
              <a:rPr lang="zh-CN" altLang="en-US" smtClean="0">
                <a:solidFill>
                  <a:schemeClr val="tx1"/>
                </a:solidFill>
                <a:ea typeface="宋体" charset="-122"/>
              </a:rPr>
              <a:t>这三个成语都有因喜欢而不愿放下的意思。它们的区别在于爱不释手和爱不忍释常用于一切令人喜爱的东西，适用范围广，而手不释卷仅用于书刊。爱不释手和爱不忍释的区别在于爱不释手强调动作上不放弃，爱不忍释强调心理上的不忍心。</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Grp="1" noChangeArrowheads="1"/>
          </p:cNvSpPr>
          <p:nvPr>
            <p:ph type="body" idx="4294967295"/>
          </p:nvPr>
        </p:nvSpPr>
        <p:spPr>
          <a:xfrm>
            <a:off x="457200" y="1171575"/>
            <a:ext cx="8220075" cy="5137150"/>
          </a:xfrm>
        </p:spPr>
        <p:txBody>
          <a:bodyPr/>
          <a:lstStyle/>
          <a:p>
            <a:r>
              <a:rPr lang="zh-CN" altLang="en-US" smtClean="0">
                <a:solidFill>
                  <a:srgbClr val="0000CC"/>
                </a:solidFill>
                <a:ea typeface="宋体" charset="-122"/>
              </a:rPr>
              <a:t>爱才如命惜</a:t>
            </a:r>
            <a:r>
              <a:rPr lang="zh-CN" altLang="en-US" smtClean="0">
                <a:solidFill>
                  <a:srgbClr val="FF0000"/>
                </a:solidFill>
                <a:ea typeface="宋体" charset="-122"/>
              </a:rPr>
              <a:t>人才</a:t>
            </a:r>
          </a:p>
          <a:p>
            <a:r>
              <a:rPr lang="zh-CN" altLang="en-US" smtClean="0">
                <a:solidFill>
                  <a:srgbClr val="0000CC"/>
                </a:solidFill>
                <a:ea typeface="宋体" charset="-122"/>
              </a:rPr>
              <a:t>爱财如命性</a:t>
            </a:r>
            <a:r>
              <a:rPr lang="zh-CN" altLang="en-US" smtClean="0">
                <a:solidFill>
                  <a:srgbClr val="FF0000"/>
                </a:solidFill>
                <a:ea typeface="宋体" charset="-122"/>
              </a:rPr>
              <a:t>贪婪</a:t>
            </a:r>
          </a:p>
          <a:p>
            <a:r>
              <a:rPr lang="zh-CN" altLang="en-US" smtClean="0">
                <a:solidFill>
                  <a:srgbClr val="0000CC"/>
                </a:solidFill>
                <a:ea typeface="宋体" charset="-122"/>
              </a:rPr>
              <a:t>一毛不拔铁公鸡</a:t>
            </a:r>
            <a:endParaRPr lang="zh-CN" altLang="en-US" b="1" smtClean="0">
              <a:solidFill>
                <a:srgbClr val="0000CC"/>
              </a:solidFill>
              <a:ea typeface="宋体" charset="-122"/>
            </a:endParaRPr>
          </a:p>
          <a:p>
            <a:r>
              <a:rPr lang="zh-CN" altLang="en-US" b="1" smtClean="0">
                <a:solidFill>
                  <a:schemeClr val="tx1"/>
                </a:solidFill>
                <a:ea typeface="宋体" charset="-122"/>
              </a:rPr>
              <a:t>辨析：</a:t>
            </a:r>
            <a:r>
              <a:rPr lang="zh-CN" altLang="en-US" smtClean="0">
                <a:solidFill>
                  <a:schemeClr val="tx1"/>
                </a:solidFill>
                <a:ea typeface="宋体" charset="-122"/>
              </a:rPr>
              <a:t>这三个成语都有爱惜的意思。它们的区别在于爱才如命爱的是人才，爱财如命和一毛不拔爱的是钱财。爱财如命偏重于指人的性格贪财，而一毛不拔偏重于指人的行为自私，常和铁公鸡配合运用。</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ChangeArrowheads="1"/>
          </p:cNvSpPr>
          <p:nvPr>
            <p:ph type="body" idx="4294967295"/>
          </p:nvPr>
        </p:nvSpPr>
        <p:spPr>
          <a:xfrm>
            <a:off x="457200" y="536575"/>
            <a:ext cx="8220075" cy="5772150"/>
          </a:xfrm>
        </p:spPr>
        <p:txBody>
          <a:bodyPr/>
          <a:lstStyle/>
          <a:p>
            <a:pPr>
              <a:lnSpc>
                <a:spcPct val="110000"/>
              </a:lnSpc>
            </a:pPr>
            <a:r>
              <a:rPr lang="zh-CN" altLang="en-US" smtClean="0">
                <a:solidFill>
                  <a:srgbClr val="0000CC"/>
                </a:solidFill>
                <a:ea typeface="宋体" charset="-122"/>
              </a:rPr>
              <a:t>爱莫能助</a:t>
            </a:r>
            <a:r>
              <a:rPr lang="zh-CN" altLang="en-US" smtClean="0">
                <a:solidFill>
                  <a:srgbClr val="FF0000"/>
                </a:solidFill>
                <a:ea typeface="宋体" charset="-122"/>
              </a:rPr>
              <a:t>心有余</a:t>
            </a:r>
          </a:p>
          <a:p>
            <a:pPr>
              <a:lnSpc>
                <a:spcPct val="110000"/>
              </a:lnSpc>
            </a:pPr>
            <a:r>
              <a:rPr lang="zh-CN" altLang="en-US" smtClean="0">
                <a:solidFill>
                  <a:srgbClr val="0000CC"/>
                </a:solidFill>
                <a:ea typeface="宋体" charset="-122"/>
              </a:rPr>
              <a:t>无能为力</a:t>
            </a:r>
            <a:r>
              <a:rPr lang="zh-CN" altLang="en-US" smtClean="0">
                <a:solidFill>
                  <a:srgbClr val="FF0000"/>
                </a:solidFill>
                <a:ea typeface="宋体" charset="-122"/>
              </a:rPr>
              <a:t>做不到</a:t>
            </a:r>
            <a:endParaRPr lang="zh-CN" altLang="en-US" b="1" smtClean="0">
              <a:solidFill>
                <a:srgbClr val="FF0000"/>
              </a:solidFill>
              <a:ea typeface="宋体" charset="-122"/>
            </a:endParaRPr>
          </a:p>
          <a:p>
            <a:pPr>
              <a:lnSpc>
                <a:spcPct val="110000"/>
              </a:lnSpc>
            </a:pPr>
            <a:r>
              <a:rPr lang="zh-CN" altLang="en-US" b="1" smtClean="0">
                <a:solidFill>
                  <a:schemeClr val="tx1"/>
                </a:solidFill>
                <a:ea typeface="宋体" charset="-122"/>
              </a:rPr>
              <a:t>辨析：</a:t>
            </a:r>
            <a:r>
              <a:rPr lang="zh-CN" altLang="en-US" smtClean="0">
                <a:solidFill>
                  <a:schemeClr val="tx1"/>
                </a:solidFill>
                <a:ea typeface="宋体" charset="-122"/>
              </a:rPr>
              <a:t>这两个成语都有力不能及的意思。它们的区别在于爱莫能助偏指有心帮助，为条件所限而办不到，无能为力多强调用不上力。</a:t>
            </a:r>
          </a:p>
          <a:p>
            <a:pPr>
              <a:lnSpc>
                <a:spcPct val="110000"/>
              </a:lnSpc>
            </a:pPr>
            <a:r>
              <a:rPr lang="zh-CN" altLang="en-US" smtClean="0">
                <a:solidFill>
                  <a:srgbClr val="0000CC"/>
                </a:solidFill>
                <a:ea typeface="宋体" charset="-122"/>
              </a:rPr>
              <a:t>安土重迁</a:t>
            </a:r>
            <a:r>
              <a:rPr lang="zh-CN" altLang="en-US" smtClean="0">
                <a:solidFill>
                  <a:srgbClr val="FF0000"/>
                </a:solidFill>
                <a:ea typeface="宋体" charset="-122"/>
              </a:rPr>
              <a:t>恋故乡</a:t>
            </a:r>
          </a:p>
          <a:p>
            <a:pPr>
              <a:lnSpc>
                <a:spcPct val="110000"/>
              </a:lnSpc>
            </a:pPr>
            <a:r>
              <a:rPr lang="zh-CN" altLang="en-US" smtClean="0">
                <a:solidFill>
                  <a:srgbClr val="0000CC"/>
                </a:solidFill>
                <a:ea typeface="宋体" charset="-122"/>
              </a:rPr>
              <a:t>安土重旧</a:t>
            </a:r>
            <a:r>
              <a:rPr lang="zh-CN" altLang="en-US" smtClean="0">
                <a:solidFill>
                  <a:srgbClr val="FF0000"/>
                </a:solidFill>
                <a:ea typeface="宋体" charset="-122"/>
              </a:rPr>
              <a:t>守旧俗</a:t>
            </a:r>
            <a:endParaRPr lang="zh-CN" altLang="en-US" b="1" smtClean="0">
              <a:solidFill>
                <a:srgbClr val="FF0000"/>
              </a:solidFill>
              <a:ea typeface="宋体" charset="-122"/>
            </a:endParaRPr>
          </a:p>
          <a:p>
            <a:pPr>
              <a:lnSpc>
                <a:spcPct val="110000"/>
              </a:lnSpc>
            </a:pPr>
            <a:r>
              <a:rPr lang="zh-CN" altLang="en-US" b="1" smtClean="0">
                <a:solidFill>
                  <a:schemeClr val="tx1"/>
                </a:solidFill>
                <a:ea typeface="宋体" charset="-122"/>
              </a:rPr>
              <a:t>辨析：</a:t>
            </a:r>
            <a:r>
              <a:rPr lang="zh-CN" altLang="en-US" smtClean="0">
                <a:solidFill>
                  <a:schemeClr val="tx1"/>
                </a:solidFill>
                <a:ea typeface="宋体" charset="-122"/>
              </a:rPr>
              <a:t>这两个成语都有留恋的意思。它们的区别在于安土重迁偏重于留恋乡土不愿意搬迁，而安土重旧偏重于留恋旧的习俗不愿意改变。</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Grp="1" noChangeArrowheads="1"/>
          </p:cNvSpPr>
          <p:nvPr>
            <p:ph type="body" idx="4294967295"/>
          </p:nvPr>
        </p:nvSpPr>
        <p:spPr>
          <a:xfrm>
            <a:off x="457200" y="682625"/>
            <a:ext cx="8220075" cy="5626100"/>
          </a:xfrm>
        </p:spPr>
        <p:txBody>
          <a:bodyPr/>
          <a:lstStyle/>
          <a:p>
            <a:pPr>
              <a:lnSpc>
                <a:spcPct val="100000"/>
              </a:lnSpc>
            </a:pPr>
            <a:r>
              <a:rPr lang="zh-CN" altLang="en-US" smtClean="0">
                <a:solidFill>
                  <a:srgbClr val="0000CC"/>
                </a:solidFill>
                <a:ea typeface="宋体" charset="-122"/>
              </a:rPr>
              <a:t>按部就班有步骤</a:t>
            </a:r>
          </a:p>
          <a:p>
            <a:pPr>
              <a:lnSpc>
                <a:spcPct val="100000"/>
              </a:lnSpc>
            </a:pPr>
            <a:r>
              <a:rPr lang="zh-CN" altLang="en-US" smtClean="0">
                <a:solidFill>
                  <a:srgbClr val="0000CC"/>
                </a:solidFill>
                <a:ea typeface="宋体" charset="-122"/>
              </a:rPr>
              <a:t>循序渐进慢提高</a:t>
            </a:r>
          </a:p>
          <a:p>
            <a:pPr>
              <a:lnSpc>
                <a:spcPct val="100000"/>
              </a:lnSpc>
            </a:pPr>
            <a:r>
              <a:rPr lang="zh-CN" altLang="en-US" smtClean="0">
                <a:solidFill>
                  <a:srgbClr val="0000CC"/>
                </a:solidFill>
                <a:ea typeface="宋体" charset="-122"/>
              </a:rPr>
              <a:t>按图索骥不变通</a:t>
            </a:r>
            <a:endParaRPr lang="zh-CN" altLang="en-US" b="1" smtClean="0">
              <a:solidFill>
                <a:srgbClr val="0000CC"/>
              </a:solidFill>
              <a:ea typeface="宋体" charset="-122"/>
            </a:endParaRPr>
          </a:p>
          <a:p>
            <a:pPr>
              <a:lnSpc>
                <a:spcPct val="100000"/>
              </a:lnSpc>
            </a:pPr>
            <a:r>
              <a:rPr lang="zh-CN" altLang="en-US" b="1" smtClean="0">
                <a:solidFill>
                  <a:schemeClr val="tx1"/>
                </a:solidFill>
                <a:ea typeface="宋体" charset="-122"/>
              </a:rPr>
              <a:t>辨析：</a:t>
            </a:r>
            <a:r>
              <a:rPr lang="zh-CN" altLang="en-US" smtClean="0">
                <a:solidFill>
                  <a:schemeClr val="tx1"/>
                </a:solidFill>
                <a:ea typeface="宋体" charset="-122"/>
              </a:rPr>
              <a:t>这三个成语都有遵循的意思。它们的区别在于按部就班多指工作、计划条理有步骤，循序渐进多指学习训练成绩水平逐渐提高；按图索骥多指按照成规或教条办事，也可比喻根据线索去寻找事物。</a:t>
            </a:r>
          </a:p>
          <a:p>
            <a:pPr>
              <a:lnSpc>
                <a:spcPct val="100000"/>
              </a:lnSpc>
            </a:pPr>
            <a:r>
              <a:rPr lang="zh-CN" altLang="en-US" smtClean="0">
                <a:solidFill>
                  <a:srgbClr val="0000CC"/>
                </a:solidFill>
                <a:ea typeface="宋体" charset="-122"/>
              </a:rPr>
              <a:t>暗箭伤人手段多</a:t>
            </a:r>
          </a:p>
          <a:p>
            <a:pPr>
              <a:lnSpc>
                <a:spcPct val="100000"/>
              </a:lnSpc>
            </a:pPr>
            <a:r>
              <a:rPr lang="zh-CN" altLang="en-US" smtClean="0">
                <a:solidFill>
                  <a:srgbClr val="0000CC"/>
                </a:solidFill>
                <a:ea typeface="宋体" charset="-122"/>
              </a:rPr>
              <a:t>含沙射影写文章</a:t>
            </a:r>
            <a:endParaRPr lang="zh-CN" altLang="en-US" b="1" smtClean="0">
              <a:solidFill>
                <a:srgbClr val="0000CC"/>
              </a:solidFill>
              <a:ea typeface="宋体" charset="-122"/>
            </a:endParaRPr>
          </a:p>
          <a:p>
            <a:pPr>
              <a:lnSpc>
                <a:spcPct val="100000"/>
              </a:lnSpc>
            </a:pPr>
            <a:r>
              <a:rPr lang="zh-CN" altLang="en-US" b="1" smtClean="0">
                <a:solidFill>
                  <a:schemeClr val="tx1"/>
                </a:solidFill>
                <a:ea typeface="宋体" charset="-122"/>
              </a:rPr>
              <a:t>辨析：</a:t>
            </a:r>
            <a:r>
              <a:rPr lang="zh-CN" altLang="en-US" smtClean="0">
                <a:solidFill>
                  <a:schemeClr val="tx1"/>
                </a:solidFill>
                <a:ea typeface="宋体" charset="-122"/>
              </a:rPr>
              <a:t>这两个成语都有暗中伤害人的意思。它们的区别在于暗箭伤人是比喻暗地里用阴险的手段伤害人，手段不限于用语言、文章诽谤，而含沙射影手段范围就仅限于语言、文章，语意较轻。</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noChangeArrowheads="1"/>
          </p:cNvSpPr>
          <p:nvPr>
            <p:ph type="body" idx="4294967295"/>
          </p:nvPr>
        </p:nvSpPr>
        <p:spPr>
          <a:xfrm>
            <a:off x="457200" y="976313"/>
            <a:ext cx="8220075" cy="5332412"/>
          </a:xfrm>
        </p:spPr>
        <p:txBody>
          <a:bodyPr/>
          <a:lstStyle/>
          <a:p>
            <a:pPr>
              <a:lnSpc>
                <a:spcPct val="100000"/>
              </a:lnSpc>
            </a:pPr>
            <a:r>
              <a:rPr lang="zh-CN" altLang="en-US" smtClean="0">
                <a:solidFill>
                  <a:srgbClr val="0000CC"/>
                </a:solidFill>
                <a:ea typeface="宋体" charset="-122"/>
              </a:rPr>
              <a:t>暗送秋波</a:t>
            </a:r>
            <a:r>
              <a:rPr lang="zh-CN" altLang="en-US" smtClean="0">
                <a:solidFill>
                  <a:srgbClr val="FF0000"/>
                </a:solidFill>
                <a:ea typeface="宋体" charset="-122"/>
              </a:rPr>
              <a:t>传爱意</a:t>
            </a:r>
          </a:p>
          <a:p>
            <a:pPr>
              <a:lnSpc>
                <a:spcPct val="100000"/>
              </a:lnSpc>
            </a:pPr>
            <a:r>
              <a:rPr lang="zh-CN" altLang="en-US" smtClean="0">
                <a:solidFill>
                  <a:srgbClr val="0000CC"/>
                </a:solidFill>
                <a:ea typeface="宋体" charset="-122"/>
              </a:rPr>
              <a:t>眉来眼去</a:t>
            </a:r>
            <a:r>
              <a:rPr lang="zh-CN" altLang="en-US" smtClean="0">
                <a:solidFill>
                  <a:srgbClr val="FF0000"/>
                </a:solidFill>
                <a:ea typeface="宋体" charset="-122"/>
              </a:rPr>
              <a:t>太轻佻</a:t>
            </a:r>
            <a:endParaRPr lang="zh-CN" altLang="en-US" b="1" smtClean="0">
              <a:solidFill>
                <a:srgbClr val="FF0000"/>
              </a:solidFill>
              <a:ea typeface="宋体" charset="-122"/>
            </a:endParaRPr>
          </a:p>
          <a:p>
            <a:pPr>
              <a:lnSpc>
                <a:spcPct val="100000"/>
              </a:lnSpc>
            </a:pPr>
            <a:r>
              <a:rPr lang="zh-CN" altLang="en-US" b="1" smtClean="0">
                <a:solidFill>
                  <a:schemeClr val="tx1"/>
                </a:solidFill>
                <a:ea typeface="宋体" charset="-122"/>
              </a:rPr>
              <a:t>辨析：</a:t>
            </a:r>
            <a:r>
              <a:rPr lang="zh-CN" altLang="en-US" smtClean="0">
                <a:solidFill>
                  <a:schemeClr val="tx1"/>
                </a:solidFill>
                <a:ea typeface="宋体" charset="-122"/>
              </a:rPr>
              <a:t>这两个成语都有用眉目传情的意思。它们的区别在于暗送秋波偏重于暗中传情或勾搭，是中性词，而眉来眼去多指男女之间行为轻佻、不庄重，多含贬义。</a:t>
            </a:r>
          </a:p>
          <a:p>
            <a:pPr>
              <a:lnSpc>
                <a:spcPct val="100000"/>
              </a:lnSpc>
            </a:pPr>
            <a:r>
              <a:rPr lang="zh-CN" altLang="en-US" smtClean="0">
                <a:solidFill>
                  <a:srgbClr val="0000CC"/>
                </a:solidFill>
                <a:ea typeface="宋体" charset="-122"/>
              </a:rPr>
              <a:t>黯然失色</a:t>
            </a:r>
            <a:r>
              <a:rPr lang="zh-CN" altLang="en-US" smtClean="0">
                <a:solidFill>
                  <a:srgbClr val="FF0000"/>
                </a:solidFill>
                <a:ea typeface="宋体" charset="-122"/>
              </a:rPr>
              <a:t>无光彩</a:t>
            </a:r>
          </a:p>
          <a:p>
            <a:pPr>
              <a:lnSpc>
                <a:spcPct val="100000"/>
              </a:lnSpc>
            </a:pPr>
            <a:r>
              <a:rPr lang="zh-CN" altLang="en-US" smtClean="0">
                <a:solidFill>
                  <a:srgbClr val="0000CC"/>
                </a:solidFill>
                <a:ea typeface="宋体" charset="-122"/>
              </a:rPr>
              <a:t>相形见绌</a:t>
            </a:r>
            <a:r>
              <a:rPr lang="zh-CN" altLang="en-US" smtClean="0">
                <a:solidFill>
                  <a:srgbClr val="FF0000"/>
                </a:solidFill>
                <a:ea typeface="宋体" charset="-122"/>
              </a:rPr>
              <a:t>显不足</a:t>
            </a:r>
            <a:endParaRPr lang="zh-CN" altLang="en-US" b="1" smtClean="0">
              <a:solidFill>
                <a:srgbClr val="FF0000"/>
              </a:solidFill>
              <a:ea typeface="宋体" charset="-122"/>
            </a:endParaRPr>
          </a:p>
          <a:p>
            <a:pPr>
              <a:lnSpc>
                <a:spcPct val="100000"/>
              </a:lnSpc>
            </a:pPr>
            <a:r>
              <a:rPr lang="zh-CN" altLang="en-US" b="1" smtClean="0">
                <a:solidFill>
                  <a:schemeClr val="tx1"/>
                </a:solidFill>
                <a:ea typeface="宋体" charset="-122"/>
              </a:rPr>
              <a:t>辨析：</a:t>
            </a:r>
            <a:r>
              <a:rPr lang="zh-CN" altLang="en-US" smtClean="0">
                <a:solidFill>
                  <a:schemeClr val="tx1"/>
                </a:solidFill>
                <a:ea typeface="宋体" charset="-122"/>
              </a:rPr>
              <a:t>这两个成语都有相互比较显得不足的意思。它们的区别在于黯然失色强调相比较之下失去颜色，黯淡无光，而相形见绌多指相比较直观地显出不足。</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p:cNvSpPr>
            <a:spLocks noGrp="1" noChangeArrowheads="1"/>
          </p:cNvSpPr>
          <p:nvPr>
            <p:ph type="body" idx="4294967295"/>
          </p:nvPr>
        </p:nvSpPr>
        <p:spPr>
          <a:xfrm>
            <a:off x="457200" y="622300"/>
            <a:ext cx="8220075" cy="5686425"/>
          </a:xfrm>
        </p:spPr>
        <p:txBody>
          <a:bodyPr/>
          <a:lstStyle/>
          <a:p>
            <a:pPr>
              <a:lnSpc>
                <a:spcPct val="100000"/>
              </a:lnSpc>
            </a:pPr>
            <a:r>
              <a:rPr lang="zh-CN" altLang="en-US" smtClean="0">
                <a:solidFill>
                  <a:srgbClr val="0000CC"/>
                </a:solidFill>
                <a:ea typeface="宋体" charset="-122"/>
              </a:rPr>
              <a:t>哀而不伤</a:t>
            </a:r>
            <a:r>
              <a:rPr lang="zh-CN" altLang="en-US" smtClean="0">
                <a:solidFill>
                  <a:srgbClr val="FF0000"/>
                </a:solidFill>
                <a:ea typeface="宋体" charset="-122"/>
              </a:rPr>
              <a:t>情适度</a:t>
            </a:r>
          </a:p>
          <a:p>
            <a:pPr>
              <a:lnSpc>
                <a:spcPct val="100000"/>
              </a:lnSpc>
            </a:pPr>
            <a:r>
              <a:rPr lang="zh-CN" altLang="en-US" smtClean="0">
                <a:solidFill>
                  <a:srgbClr val="0000CC"/>
                </a:solidFill>
                <a:ea typeface="宋体" charset="-122"/>
              </a:rPr>
              <a:t>不愠不火</a:t>
            </a:r>
            <a:r>
              <a:rPr lang="zh-CN" altLang="en-US" smtClean="0">
                <a:solidFill>
                  <a:srgbClr val="FF0000"/>
                </a:solidFill>
                <a:ea typeface="宋体" charset="-122"/>
              </a:rPr>
              <a:t>有分寸</a:t>
            </a:r>
          </a:p>
          <a:p>
            <a:pPr>
              <a:lnSpc>
                <a:spcPct val="100000"/>
              </a:lnSpc>
            </a:pPr>
            <a:r>
              <a:rPr lang="zh-CN" altLang="en-US" smtClean="0">
                <a:solidFill>
                  <a:srgbClr val="0000CC"/>
                </a:solidFill>
                <a:ea typeface="宋体" charset="-122"/>
              </a:rPr>
              <a:t>不瘟不火</a:t>
            </a:r>
            <a:r>
              <a:rPr lang="zh-CN" altLang="en-US" smtClean="0">
                <a:solidFill>
                  <a:srgbClr val="FF0000"/>
                </a:solidFill>
                <a:ea typeface="宋体" charset="-122"/>
              </a:rPr>
              <a:t>表演好</a:t>
            </a:r>
            <a:endParaRPr lang="zh-CN" altLang="en-US" b="1" smtClean="0">
              <a:solidFill>
                <a:srgbClr val="FF0000"/>
              </a:solidFill>
              <a:ea typeface="宋体" charset="-122"/>
            </a:endParaRPr>
          </a:p>
          <a:p>
            <a:pPr>
              <a:lnSpc>
                <a:spcPct val="100000"/>
              </a:lnSpc>
            </a:pPr>
            <a:r>
              <a:rPr lang="zh-CN" altLang="en-US" b="1" smtClean="0">
                <a:solidFill>
                  <a:schemeClr val="tx1"/>
                </a:solidFill>
                <a:ea typeface="宋体" charset="-122"/>
              </a:rPr>
              <a:t>辨析：</a:t>
            </a:r>
            <a:r>
              <a:rPr lang="zh-CN" altLang="en-US" smtClean="0">
                <a:solidFill>
                  <a:schemeClr val="tx1"/>
                </a:solidFill>
                <a:ea typeface="宋体" charset="-122"/>
              </a:rPr>
              <a:t>这三个成语都有正合适不过分的意思。它们的区别在于哀而不伤指感情适度，悲哀而不过度伤心，后用来形容诗歌、音乐等含优雅哀调，却又感情适度而不过分，具有中和美，还可比喻言行适度或无伤大雅；不愠不火意思是说话做事态度适中，分寸得当，态度淡然；不瘟不火指戏曲表演不沉闷乏味，也不急促，恰到好处。</a:t>
            </a:r>
          </a:p>
          <a:p>
            <a:pPr>
              <a:lnSpc>
                <a:spcPct val="100000"/>
              </a:lnSpc>
            </a:pPr>
            <a:r>
              <a:rPr lang="zh-CN" altLang="en-US" smtClean="0">
                <a:solidFill>
                  <a:srgbClr val="0000CC"/>
                </a:solidFill>
                <a:ea typeface="宋体" charset="-122"/>
              </a:rPr>
              <a:t>安之若素</a:t>
            </a:r>
            <a:r>
              <a:rPr lang="zh-CN" altLang="en-US" smtClean="0">
                <a:solidFill>
                  <a:srgbClr val="FF0000"/>
                </a:solidFill>
                <a:ea typeface="宋体" charset="-122"/>
              </a:rPr>
              <a:t>如平常</a:t>
            </a:r>
          </a:p>
          <a:p>
            <a:pPr>
              <a:lnSpc>
                <a:spcPct val="100000"/>
              </a:lnSpc>
            </a:pPr>
            <a:r>
              <a:rPr lang="zh-CN" altLang="en-US" smtClean="0">
                <a:solidFill>
                  <a:srgbClr val="0000CC"/>
                </a:solidFill>
                <a:ea typeface="宋体" charset="-122"/>
              </a:rPr>
              <a:t>安如泰山</a:t>
            </a:r>
            <a:r>
              <a:rPr lang="zh-CN" altLang="en-US" smtClean="0">
                <a:solidFill>
                  <a:srgbClr val="FF0000"/>
                </a:solidFill>
                <a:ea typeface="宋体" charset="-122"/>
              </a:rPr>
              <a:t>不动摇</a:t>
            </a:r>
            <a:endParaRPr lang="zh-CN" altLang="en-US" b="1" smtClean="0">
              <a:solidFill>
                <a:srgbClr val="FF0000"/>
              </a:solidFill>
              <a:ea typeface="宋体" charset="-122"/>
            </a:endParaRPr>
          </a:p>
          <a:p>
            <a:pPr>
              <a:lnSpc>
                <a:spcPct val="100000"/>
              </a:lnSpc>
            </a:pPr>
            <a:r>
              <a:rPr lang="zh-CN" altLang="en-US" b="1" smtClean="0">
                <a:solidFill>
                  <a:schemeClr val="tx1"/>
                </a:solidFill>
                <a:ea typeface="宋体" charset="-122"/>
              </a:rPr>
              <a:t>辨析：</a:t>
            </a:r>
            <a:r>
              <a:rPr lang="zh-CN" altLang="en-US" smtClean="0">
                <a:solidFill>
                  <a:schemeClr val="tx1"/>
                </a:solidFill>
                <a:ea typeface="宋体" charset="-122"/>
              </a:rPr>
              <a:t>这两个成语都可以指遇事不惊，它们的区别在于安之若素指遇到不顺利情况或反常现象像平常一样对待，毫不在意；安如泰山形容安稳牢固，不可动摇。</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ChangeArrowheads="1"/>
          </p:cNvSpPr>
          <p:nvPr>
            <p:ph type="body" idx="4294967295"/>
          </p:nvPr>
        </p:nvSpPr>
        <p:spPr>
          <a:xfrm>
            <a:off x="468313" y="2122488"/>
            <a:ext cx="8220075" cy="4175125"/>
          </a:xfrm>
        </p:spPr>
        <p:txBody>
          <a:bodyPr/>
          <a:lstStyle/>
          <a:p>
            <a:r>
              <a:rPr lang="zh-CN" altLang="en-US" sz="4000" b="1" smtClean="0">
                <a:solidFill>
                  <a:schemeClr val="tx2"/>
                </a:solidFill>
                <a:ea typeface="宋体" charset="-122"/>
              </a:rPr>
              <a:t>谢谢关注，微信</a:t>
            </a:r>
            <a:r>
              <a:rPr lang="en-US" altLang="zh-CN" sz="4000" smtClean="0">
                <a:solidFill>
                  <a:srgbClr val="FF0000"/>
                </a:solidFill>
                <a:ea typeface="宋体" charset="-122"/>
              </a:rPr>
              <a:t>CL8828322</a:t>
            </a:r>
          </a:p>
          <a:p>
            <a:r>
              <a:rPr lang="zh-CN" altLang="en-US" smtClean="0">
                <a:solidFill>
                  <a:srgbClr val="FF0000"/>
                </a:solidFill>
                <a:ea typeface="宋体" charset="-122"/>
              </a:rPr>
              <a:t>欢迎大家加入创意语文工作坊</a:t>
            </a:r>
            <a:endParaRPr lang="en-US" altLang="zh-CN" smtClean="0">
              <a:solidFill>
                <a:srgbClr val="FF0000"/>
              </a:solidFill>
              <a:ea typeface="宋体" charset="-122"/>
            </a:endParaRPr>
          </a:p>
        </p:txBody>
      </p:sp>
      <p:pic>
        <p:nvPicPr>
          <p:cNvPr id="27650" name="Picture 3" descr="IMG_1945_013_副本"/>
          <p:cNvPicPr>
            <a:picLocks noChangeAspect="1" noChangeArrowheads="1"/>
          </p:cNvPicPr>
          <p:nvPr/>
        </p:nvPicPr>
        <p:blipFill>
          <a:blip r:embed="rId2"/>
          <a:srcRect/>
          <a:stretch>
            <a:fillRect/>
          </a:stretch>
        </p:blipFill>
        <p:spPr bwMode="auto">
          <a:xfrm>
            <a:off x="0" y="4589463"/>
            <a:ext cx="9144000" cy="226853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3"/>
          <p:cNvSpPr>
            <a:spLocks noGrp="1" noChangeArrowheads="1"/>
          </p:cNvSpPr>
          <p:nvPr>
            <p:ph type="body" idx="4294967295"/>
          </p:nvPr>
        </p:nvSpPr>
        <p:spPr>
          <a:xfrm>
            <a:off x="252413" y="1506538"/>
            <a:ext cx="8135937" cy="4851400"/>
          </a:xfrm>
        </p:spPr>
        <p:txBody>
          <a:bodyPr/>
          <a:lstStyle/>
          <a:p>
            <a:pPr marL="228600" indent="-228600" eaLnBrk="1" hangingPunct="1">
              <a:lnSpc>
                <a:spcPct val="80000"/>
              </a:lnSpc>
              <a:buFont typeface="Arial" charset="0"/>
              <a:buNone/>
            </a:pPr>
            <a:r>
              <a:rPr lang="zh-CN" altLang="en-US" sz="2800" b="1" smtClean="0">
                <a:solidFill>
                  <a:srgbClr val="000000"/>
                </a:solidFill>
                <a:ea typeface="宋体" charset="-122"/>
              </a:rPr>
              <a:t>语文轻松、有效、愉快第一法：</a:t>
            </a:r>
          </a:p>
          <a:p>
            <a:pPr marL="228600" indent="-228600" eaLnBrk="1" hangingPunct="1">
              <a:lnSpc>
                <a:spcPct val="80000"/>
              </a:lnSpc>
              <a:buFont typeface="Arial" charset="0"/>
              <a:buNone/>
            </a:pPr>
            <a:r>
              <a:rPr lang="zh-CN" altLang="en-US" sz="2800" b="1" smtClean="0">
                <a:solidFill>
                  <a:srgbClr val="000000"/>
                </a:solidFill>
                <a:ea typeface="宋体" charset="-122"/>
              </a:rPr>
              <a:t>     </a:t>
            </a:r>
            <a:endParaRPr lang="en-US" altLang="zh-CN" sz="2800" b="1" smtClean="0">
              <a:solidFill>
                <a:srgbClr val="000000"/>
              </a:solidFill>
              <a:ea typeface="宋体" charset="-122"/>
            </a:endParaRPr>
          </a:p>
          <a:p>
            <a:pPr marL="228600" indent="-228600" eaLnBrk="1" hangingPunct="1">
              <a:lnSpc>
                <a:spcPct val="80000"/>
              </a:lnSpc>
              <a:buFont typeface="Arial" charset="0"/>
              <a:buNone/>
            </a:pPr>
            <a:r>
              <a:rPr lang="en-US" altLang="zh-CN" sz="2800" b="1" smtClean="0">
                <a:solidFill>
                  <a:srgbClr val="000000"/>
                </a:solidFill>
                <a:ea typeface="宋体" charset="-122"/>
              </a:rPr>
              <a:t>     </a:t>
            </a:r>
            <a:r>
              <a:rPr lang="zh-CN" altLang="en-US" sz="2800" b="1" smtClean="0">
                <a:solidFill>
                  <a:srgbClr val="000000"/>
                </a:solidFill>
                <a:ea typeface="宋体" charset="-122"/>
              </a:rPr>
              <a:t> </a:t>
            </a:r>
            <a:r>
              <a:rPr lang="zh-CN" altLang="en-US" sz="4400" b="1" smtClean="0">
                <a:solidFill>
                  <a:srgbClr val="0000FF"/>
                </a:solidFill>
                <a:ea typeface="宋体" charset="-122"/>
              </a:rPr>
              <a:t>读歌诀    巧记忆   快积累</a:t>
            </a:r>
            <a:endParaRPr lang="en-US" altLang="zh-CN" sz="4400" b="1" smtClean="0">
              <a:solidFill>
                <a:srgbClr val="0000FF"/>
              </a:solidFill>
              <a:ea typeface="宋体" charset="-122"/>
            </a:endParaRPr>
          </a:p>
          <a:p>
            <a:pPr marL="228600" indent="-228600" eaLnBrk="1" hangingPunct="1">
              <a:lnSpc>
                <a:spcPct val="80000"/>
              </a:lnSpc>
              <a:buFont typeface="Arial" charset="0"/>
              <a:buNone/>
            </a:pPr>
            <a:r>
              <a:rPr lang="zh-CN" altLang="en-US" sz="3200" b="1" smtClean="0">
                <a:solidFill>
                  <a:srgbClr val="000000"/>
                </a:solidFill>
                <a:ea typeface="宋体" charset="-122"/>
              </a:rPr>
              <a:t>                成语巧记妙析歌诀</a:t>
            </a:r>
            <a:endParaRPr lang="en-US" altLang="zh-CN" sz="3200" b="1" smtClean="0">
              <a:solidFill>
                <a:srgbClr val="000000"/>
              </a:solidFill>
              <a:ea typeface="宋体" charset="-122"/>
            </a:endParaRPr>
          </a:p>
          <a:p>
            <a:pPr marL="228600" indent="-228600" eaLnBrk="1" hangingPunct="1">
              <a:lnSpc>
                <a:spcPct val="80000"/>
              </a:lnSpc>
              <a:buFont typeface="Arial" charset="0"/>
              <a:buNone/>
            </a:pPr>
            <a:r>
              <a:rPr lang="zh-CN" altLang="en-US" sz="3200" b="1" smtClean="0">
                <a:solidFill>
                  <a:srgbClr val="000000"/>
                </a:solidFill>
                <a:ea typeface="宋体" charset="-122"/>
              </a:rPr>
              <a:t>                文化常识记忆歌诀</a:t>
            </a:r>
            <a:endParaRPr lang="en-US" altLang="zh-CN" sz="3200" b="1" smtClean="0">
              <a:solidFill>
                <a:srgbClr val="000000"/>
              </a:solidFill>
              <a:ea typeface="宋体" charset="-122"/>
            </a:endParaRPr>
          </a:p>
          <a:p>
            <a:pPr marL="228600" indent="-228600" eaLnBrk="1" hangingPunct="1">
              <a:lnSpc>
                <a:spcPct val="80000"/>
              </a:lnSpc>
              <a:buFont typeface="Arial" charset="0"/>
              <a:buNone/>
            </a:pPr>
            <a:r>
              <a:rPr lang="zh-CN" altLang="en-US" sz="3200" b="1" smtClean="0">
                <a:solidFill>
                  <a:srgbClr val="000000"/>
                </a:solidFill>
                <a:ea typeface="宋体" charset="-122"/>
              </a:rPr>
              <a:t>                读懂考场诗歌歌诀</a:t>
            </a:r>
            <a:endParaRPr lang="en-US" altLang="zh-CN" sz="3200" b="1" smtClean="0">
              <a:solidFill>
                <a:srgbClr val="000000"/>
              </a:solidFill>
              <a:ea typeface="宋体" charset="-122"/>
            </a:endParaRPr>
          </a:p>
          <a:p>
            <a:pPr marL="228600" indent="-228600" eaLnBrk="1" hangingPunct="1">
              <a:lnSpc>
                <a:spcPct val="80000"/>
              </a:lnSpc>
              <a:buFont typeface="Arial" charset="0"/>
              <a:buNone/>
            </a:pPr>
            <a:r>
              <a:rPr lang="zh-CN" altLang="en-US" sz="3200" b="1" smtClean="0">
                <a:solidFill>
                  <a:srgbClr val="000000"/>
                </a:solidFill>
                <a:ea typeface="宋体" charset="-122"/>
              </a:rPr>
              <a:t>                小说阅读鉴赏歌诀</a:t>
            </a:r>
          </a:p>
          <a:p>
            <a:pPr marL="228600" indent="-228600" eaLnBrk="1" hangingPunct="1">
              <a:lnSpc>
                <a:spcPct val="80000"/>
              </a:lnSpc>
              <a:buFont typeface="Arial" charset="0"/>
              <a:buNone/>
            </a:pPr>
            <a:r>
              <a:rPr lang="zh-CN" altLang="en-US" sz="3200" b="1" smtClean="0">
                <a:solidFill>
                  <a:srgbClr val="000000"/>
                </a:solidFill>
                <a:ea typeface="宋体" charset="-122"/>
              </a:rPr>
              <a:t>                文言阅读理解歌诀</a:t>
            </a:r>
          </a:p>
          <a:p>
            <a:pPr marL="228600" indent="-228600" eaLnBrk="1" hangingPunct="1">
              <a:lnSpc>
                <a:spcPct val="80000"/>
              </a:lnSpc>
              <a:buFont typeface="Arial" charset="0"/>
              <a:buNone/>
            </a:pPr>
            <a:r>
              <a:rPr lang="zh-CN" altLang="en-US" sz="3200" b="1" smtClean="0">
                <a:solidFill>
                  <a:srgbClr val="000000"/>
                </a:solidFill>
                <a:ea typeface="宋体" charset="-122"/>
              </a:rPr>
              <a:t>                文言断句歌诀</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3"/>
          <p:cNvSpPr>
            <a:spLocks noGrp="1" noChangeArrowheads="1"/>
          </p:cNvSpPr>
          <p:nvPr>
            <p:ph type="body" idx="4294967295"/>
          </p:nvPr>
        </p:nvSpPr>
        <p:spPr>
          <a:xfrm>
            <a:off x="179388" y="714375"/>
            <a:ext cx="8712200" cy="5451475"/>
          </a:xfrm>
        </p:spPr>
        <p:txBody>
          <a:bodyPr/>
          <a:lstStyle/>
          <a:p>
            <a:pPr marL="228600" indent="-228600" eaLnBrk="1" hangingPunct="1">
              <a:buFont typeface="Arial" charset="0"/>
              <a:buNone/>
            </a:pPr>
            <a:r>
              <a:rPr lang="zh-CN" altLang="en-US" sz="2800" b="1" smtClean="0">
                <a:solidFill>
                  <a:srgbClr val="000000"/>
                </a:solidFill>
                <a:ea typeface="宋体" charset="-122"/>
              </a:rPr>
              <a:t>请阅读下面一段文字，找出错误成语快速积累</a:t>
            </a:r>
            <a:endParaRPr lang="zh-CN" altLang="en-US" sz="2800" smtClean="0">
              <a:solidFill>
                <a:srgbClr val="000000"/>
              </a:solidFill>
              <a:ea typeface="宋体" charset="-122"/>
            </a:endParaRPr>
          </a:p>
          <a:p>
            <a:pPr marL="228600" indent="-228600" eaLnBrk="1" hangingPunct="1">
              <a:buFont typeface="Arial" charset="0"/>
              <a:buNone/>
            </a:pPr>
            <a:r>
              <a:rPr lang="zh-CN" altLang="en-US" sz="2800" smtClean="0">
                <a:solidFill>
                  <a:srgbClr val="000000"/>
                </a:solidFill>
                <a:ea typeface="宋体" charset="-122"/>
              </a:rPr>
              <a:t>         我们</a:t>
            </a:r>
            <a:r>
              <a:rPr lang="zh-CN" altLang="en-US" sz="2800" smtClean="0">
                <a:solidFill>
                  <a:srgbClr val="FF0000"/>
                </a:solidFill>
                <a:ea typeface="宋体" charset="-122"/>
              </a:rPr>
              <a:t>英明伟大</a:t>
            </a:r>
            <a:r>
              <a:rPr lang="zh-CN" altLang="en-US" sz="2800" smtClean="0">
                <a:solidFill>
                  <a:srgbClr val="000000"/>
                </a:solidFill>
                <a:ea typeface="宋体" charset="-122"/>
              </a:rPr>
              <a:t>的学校</a:t>
            </a:r>
            <a:r>
              <a:rPr lang="zh-CN" altLang="en-US" sz="2800" smtClean="0">
                <a:solidFill>
                  <a:srgbClr val="FF0000"/>
                </a:solidFill>
                <a:ea typeface="宋体" charset="-122"/>
              </a:rPr>
              <a:t>无所不至</a:t>
            </a:r>
            <a:r>
              <a:rPr lang="zh-CN" altLang="en-US" sz="2800" smtClean="0">
                <a:solidFill>
                  <a:srgbClr val="000000"/>
                </a:solidFill>
                <a:ea typeface="宋体" charset="-122"/>
              </a:rPr>
              <a:t>地关爱学生的</a:t>
            </a:r>
            <a:r>
              <a:rPr lang="zh-CN" altLang="en-US" sz="2800" smtClean="0">
                <a:solidFill>
                  <a:srgbClr val="FF0000"/>
                </a:solidFill>
                <a:ea typeface="宋体" charset="-122"/>
              </a:rPr>
              <a:t>丰功伟绩罄竹难书</a:t>
            </a:r>
            <a:r>
              <a:rPr lang="zh-CN" altLang="en-US" sz="2800" smtClean="0">
                <a:solidFill>
                  <a:srgbClr val="000000"/>
                </a:solidFill>
                <a:ea typeface="宋体" charset="-122"/>
              </a:rPr>
              <a:t>。国家规定中小学校必须实行双休，尽管很多高中校长对此</a:t>
            </a:r>
            <a:r>
              <a:rPr lang="zh-CN" altLang="en-US" sz="2800" smtClean="0">
                <a:solidFill>
                  <a:srgbClr val="FF0000"/>
                </a:solidFill>
                <a:ea typeface="宋体" charset="-122"/>
              </a:rPr>
              <a:t>不赞一词</a:t>
            </a:r>
            <a:r>
              <a:rPr lang="zh-CN" altLang="en-US" sz="2800" smtClean="0">
                <a:solidFill>
                  <a:srgbClr val="000000"/>
                </a:solidFill>
                <a:ea typeface="宋体" charset="-122"/>
              </a:rPr>
              <a:t>，但在上级部门</a:t>
            </a:r>
            <a:r>
              <a:rPr lang="zh-CN" altLang="en-US" sz="2800" smtClean="0">
                <a:solidFill>
                  <a:srgbClr val="FF0000"/>
                </a:solidFill>
                <a:ea typeface="宋体" charset="-122"/>
              </a:rPr>
              <a:t>盛气凌人</a:t>
            </a:r>
            <a:r>
              <a:rPr lang="zh-CN" altLang="en-US" sz="2800" smtClean="0">
                <a:solidFill>
                  <a:srgbClr val="000000"/>
                </a:solidFill>
                <a:ea typeface="宋体" charset="-122"/>
              </a:rPr>
              <a:t>的要求下，还是</a:t>
            </a:r>
            <a:r>
              <a:rPr lang="zh-CN" altLang="en-US" sz="2800" smtClean="0">
                <a:solidFill>
                  <a:srgbClr val="FF0000"/>
                </a:solidFill>
                <a:ea typeface="宋体" charset="-122"/>
              </a:rPr>
              <a:t>趋之若鹜</a:t>
            </a:r>
            <a:r>
              <a:rPr lang="zh-CN" altLang="en-US" sz="2800" smtClean="0">
                <a:solidFill>
                  <a:srgbClr val="000000"/>
                </a:solidFill>
                <a:ea typeface="宋体" charset="-122"/>
              </a:rPr>
              <a:t>地选择了放假。</a:t>
            </a:r>
          </a:p>
          <a:p>
            <a:pPr marL="228600" indent="-228600" eaLnBrk="1" hangingPunct="1">
              <a:buFont typeface="Arial" charset="0"/>
              <a:buNone/>
            </a:pPr>
            <a:r>
              <a:rPr lang="zh-CN" altLang="en-US" sz="2800" smtClean="0">
                <a:solidFill>
                  <a:srgbClr val="000000"/>
                </a:solidFill>
                <a:ea typeface="宋体" charset="-122"/>
              </a:rPr>
              <a:t>          老班平时总是</a:t>
            </a:r>
            <a:r>
              <a:rPr lang="zh-CN" altLang="en-US" sz="2800" smtClean="0">
                <a:solidFill>
                  <a:srgbClr val="FF0000"/>
                </a:solidFill>
                <a:ea typeface="宋体" charset="-122"/>
              </a:rPr>
              <a:t>危言危行</a:t>
            </a:r>
            <a:r>
              <a:rPr lang="zh-CN" altLang="en-US" sz="2800" smtClean="0">
                <a:solidFill>
                  <a:srgbClr val="000000"/>
                </a:solidFill>
                <a:ea typeface="宋体" charset="-122"/>
              </a:rPr>
              <a:t>地吓唬我们，但这学期几次月考，大家都是</a:t>
            </a:r>
            <a:r>
              <a:rPr lang="zh-CN" altLang="en-US" sz="2800" smtClean="0">
                <a:solidFill>
                  <a:srgbClr val="FF0000"/>
                </a:solidFill>
                <a:ea typeface="宋体" charset="-122"/>
              </a:rPr>
              <a:t>屡试不爽</a:t>
            </a:r>
            <a:r>
              <a:rPr lang="zh-CN" altLang="en-US" sz="2800" smtClean="0">
                <a:solidFill>
                  <a:srgbClr val="000000"/>
                </a:solidFill>
                <a:ea typeface="宋体" charset="-122"/>
              </a:rPr>
              <a:t>，情绪低落。为了给大家</a:t>
            </a:r>
            <a:r>
              <a:rPr lang="zh-CN" altLang="en-US" sz="2800" smtClean="0">
                <a:solidFill>
                  <a:srgbClr val="FF0000"/>
                </a:solidFill>
                <a:ea typeface="宋体" charset="-122"/>
              </a:rPr>
              <a:t>推波助澜</a:t>
            </a:r>
            <a:r>
              <a:rPr lang="zh-CN" altLang="en-US" sz="2800" smtClean="0">
                <a:solidFill>
                  <a:srgbClr val="000000"/>
                </a:solidFill>
                <a:ea typeface="宋体" charset="-122"/>
              </a:rPr>
              <a:t>，形成</a:t>
            </a:r>
            <a:r>
              <a:rPr lang="zh-CN" altLang="en-US" sz="2800" smtClean="0">
                <a:solidFill>
                  <a:srgbClr val="FF0000"/>
                </a:solidFill>
                <a:ea typeface="宋体" charset="-122"/>
              </a:rPr>
              <a:t>三人成虎</a:t>
            </a:r>
            <a:r>
              <a:rPr lang="zh-CN" altLang="en-US" sz="2800" smtClean="0">
                <a:solidFill>
                  <a:srgbClr val="000000"/>
                </a:solidFill>
                <a:ea typeface="宋体" charset="-122"/>
              </a:rPr>
              <a:t>的气势，班长</a:t>
            </a:r>
            <a:r>
              <a:rPr lang="zh-CN" altLang="en-US" sz="2800" smtClean="0">
                <a:solidFill>
                  <a:srgbClr val="FF0000"/>
                </a:solidFill>
                <a:ea typeface="宋体" charset="-122"/>
              </a:rPr>
              <a:t>处心积虑</a:t>
            </a:r>
            <a:r>
              <a:rPr lang="zh-CN" altLang="en-US" sz="2800" smtClean="0">
                <a:solidFill>
                  <a:srgbClr val="000000"/>
                </a:solidFill>
                <a:ea typeface="宋体" charset="-122"/>
              </a:rPr>
              <a:t>地想了很久，终于</a:t>
            </a:r>
            <a:r>
              <a:rPr lang="zh-CN" altLang="en-US" sz="2800" smtClean="0">
                <a:solidFill>
                  <a:srgbClr val="FF0000"/>
                </a:solidFill>
                <a:ea typeface="宋体" charset="-122"/>
              </a:rPr>
              <a:t>始作俑者</a:t>
            </a:r>
            <a:r>
              <a:rPr lang="zh-CN" altLang="en-US" sz="2800" smtClean="0">
                <a:solidFill>
                  <a:srgbClr val="000000"/>
                </a:solidFill>
                <a:ea typeface="宋体" charset="-122"/>
              </a:rPr>
              <a:t>，</a:t>
            </a:r>
            <a:r>
              <a:rPr lang="zh-CN" altLang="en-US" sz="2800" smtClean="0">
                <a:solidFill>
                  <a:srgbClr val="FF0000"/>
                </a:solidFill>
                <a:ea typeface="宋体" charset="-122"/>
              </a:rPr>
              <a:t>独树一帜</a:t>
            </a:r>
            <a:r>
              <a:rPr lang="zh-CN" altLang="en-US" sz="2800" smtClean="0">
                <a:solidFill>
                  <a:srgbClr val="000000"/>
                </a:solidFill>
                <a:ea typeface="宋体" charset="-122"/>
              </a:rPr>
              <a:t>地提议全班去郊游，听了这个</a:t>
            </a:r>
            <a:r>
              <a:rPr lang="zh-CN" altLang="en-US" sz="2800" smtClean="0">
                <a:solidFill>
                  <a:srgbClr val="FF0000"/>
                </a:solidFill>
                <a:ea typeface="宋体" charset="-122"/>
              </a:rPr>
              <a:t>大快人心</a:t>
            </a:r>
            <a:r>
              <a:rPr lang="zh-CN" altLang="en-US" sz="2800" smtClean="0">
                <a:solidFill>
                  <a:srgbClr val="000000"/>
                </a:solidFill>
                <a:ea typeface="宋体" charset="-122"/>
              </a:rPr>
              <a:t>的好消息，我们都</a:t>
            </a:r>
            <a:r>
              <a:rPr lang="zh-CN" altLang="en-US" sz="2800" smtClean="0">
                <a:solidFill>
                  <a:srgbClr val="FF0000"/>
                </a:solidFill>
                <a:ea typeface="宋体" charset="-122"/>
              </a:rPr>
              <a:t>弹冠相庆</a:t>
            </a:r>
            <a:r>
              <a:rPr lang="zh-CN" altLang="en-US" sz="2800" smtClean="0">
                <a:solidFill>
                  <a:srgbClr val="000000"/>
                </a:solidFill>
                <a:ea typeface="宋体" charset="-122"/>
              </a:rPr>
              <a:t>，连</a:t>
            </a:r>
            <a:r>
              <a:rPr lang="zh-CN" altLang="en-US" sz="2800" smtClean="0">
                <a:solidFill>
                  <a:srgbClr val="FF0000"/>
                </a:solidFill>
                <a:ea typeface="宋体" charset="-122"/>
              </a:rPr>
              <a:t>久假不归</a:t>
            </a:r>
            <a:r>
              <a:rPr lang="zh-CN" altLang="en-US" sz="2800" smtClean="0">
                <a:solidFill>
                  <a:srgbClr val="000000"/>
                </a:solidFill>
                <a:ea typeface="宋体" charset="-122"/>
              </a:rPr>
              <a:t>的艺术生也赶了回来。</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3"/>
          <p:cNvSpPr>
            <a:spLocks noGrp="1" noChangeArrowheads="1"/>
          </p:cNvSpPr>
          <p:nvPr>
            <p:ph type="body" idx="4294967295"/>
          </p:nvPr>
        </p:nvSpPr>
        <p:spPr>
          <a:xfrm>
            <a:off x="252413" y="452438"/>
            <a:ext cx="8724900" cy="6864350"/>
          </a:xfrm>
        </p:spPr>
        <p:txBody>
          <a:bodyPr/>
          <a:lstStyle/>
          <a:p>
            <a:pPr marL="228600" indent="-228600" eaLnBrk="1" hangingPunct="1">
              <a:buFont typeface="Arial" charset="0"/>
              <a:buNone/>
            </a:pPr>
            <a:r>
              <a:rPr lang="zh-CN" altLang="en-US" smtClean="0">
                <a:ea typeface="宋体" charset="-122"/>
              </a:rPr>
              <a:t>           </a:t>
            </a:r>
            <a:r>
              <a:rPr lang="zh-CN" altLang="en-US" smtClean="0">
                <a:solidFill>
                  <a:srgbClr val="000000"/>
                </a:solidFill>
                <a:ea typeface="宋体" charset="-122"/>
              </a:rPr>
              <a:t>虽然稷山县</a:t>
            </a:r>
            <a:r>
              <a:rPr lang="zh-CN" altLang="en-US" smtClean="0">
                <a:solidFill>
                  <a:srgbClr val="FF0000"/>
                </a:solidFill>
                <a:ea typeface="宋体" charset="-122"/>
              </a:rPr>
              <a:t>七月流火</a:t>
            </a:r>
            <a:r>
              <a:rPr lang="zh-CN" altLang="en-US" smtClean="0">
                <a:solidFill>
                  <a:srgbClr val="000000"/>
                </a:solidFill>
                <a:ea typeface="宋体" charset="-122"/>
              </a:rPr>
              <a:t>，热得让人受不了，大家却</a:t>
            </a:r>
            <a:r>
              <a:rPr lang="zh-CN" altLang="en-US" smtClean="0">
                <a:solidFill>
                  <a:srgbClr val="FF0000"/>
                </a:solidFill>
                <a:ea typeface="宋体" charset="-122"/>
              </a:rPr>
              <a:t>不以为然</a:t>
            </a:r>
            <a:r>
              <a:rPr lang="zh-CN" altLang="en-US" smtClean="0">
                <a:solidFill>
                  <a:srgbClr val="000000"/>
                </a:solidFill>
                <a:ea typeface="宋体" charset="-122"/>
              </a:rPr>
              <a:t>，</a:t>
            </a:r>
            <a:r>
              <a:rPr lang="zh-CN" altLang="en-US" smtClean="0">
                <a:solidFill>
                  <a:srgbClr val="FF0000"/>
                </a:solidFill>
                <a:ea typeface="宋体" charset="-122"/>
              </a:rPr>
              <a:t>漠然视之</a:t>
            </a:r>
            <a:r>
              <a:rPr lang="zh-CN" altLang="en-US" smtClean="0">
                <a:solidFill>
                  <a:srgbClr val="000000"/>
                </a:solidFill>
                <a:ea typeface="宋体" charset="-122"/>
              </a:rPr>
              <a:t>。早晨餐厅人</a:t>
            </a:r>
            <a:r>
              <a:rPr lang="zh-CN" altLang="en-US" smtClean="0">
                <a:solidFill>
                  <a:srgbClr val="FF0000"/>
                </a:solidFill>
                <a:ea typeface="宋体" charset="-122"/>
              </a:rPr>
              <a:t>鳞次栉比</a:t>
            </a:r>
            <a:r>
              <a:rPr lang="zh-CN" altLang="en-US" smtClean="0">
                <a:solidFill>
                  <a:srgbClr val="000000"/>
                </a:solidFill>
                <a:ea typeface="宋体" charset="-122"/>
              </a:rPr>
              <a:t>，</a:t>
            </a:r>
            <a:r>
              <a:rPr lang="zh-CN" altLang="en-US" smtClean="0">
                <a:solidFill>
                  <a:srgbClr val="FF0000"/>
                </a:solidFill>
                <a:ea typeface="宋体" charset="-122"/>
              </a:rPr>
              <a:t>济济一堂</a:t>
            </a:r>
            <a:r>
              <a:rPr lang="zh-CN" altLang="en-US" smtClean="0">
                <a:solidFill>
                  <a:srgbClr val="000000"/>
                </a:solidFill>
                <a:ea typeface="宋体" charset="-122"/>
              </a:rPr>
              <a:t>，我们</a:t>
            </a:r>
            <a:r>
              <a:rPr lang="zh-CN" altLang="en-US" smtClean="0">
                <a:solidFill>
                  <a:srgbClr val="FF0000"/>
                </a:solidFill>
                <a:ea typeface="宋体" charset="-122"/>
              </a:rPr>
              <a:t>贪得无厌</a:t>
            </a:r>
            <a:r>
              <a:rPr lang="zh-CN" altLang="en-US" smtClean="0">
                <a:solidFill>
                  <a:srgbClr val="000000"/>
                </a:solidFill>
                <a:ea typeface="宋体" charset="-122"/>
              </a:rPr>
              <a:t>地</a:t>
            </a:r>
            <a:r>
              <a:rPr lang="zh-CN" altLang="en-US" smtClean="0">
                <a:solidFill>
                  <a:srgbClr val="FF0000"/>
                </a:solidFill>
                <a:ea typeface="宋体" charset="-122"/>
              </a:rPr>
              <a:t>暴殄天物</a:t>
            </a:r>
            <a:r>
              <a:rPr lang="zh-CN" altLang="en-US" smtClean="0">
                <a:solidFill>
                  <a:srgbClr val="000000"/>
                </a:solidFill>
                <a:ea typeface="宋体" charset="-122"/>
              </a:rPr>
              <a:t>后，便</a:t>
            </a:r>
            <a:r>
              <a:rPr lang="zh-CN" altLang="en-US" smtClean="0">
                <a:solidFill>
                  <a:srgbClr val="FF0000"/>
                </a:solidFill>
                <a:ea typeface="宋体" charset="-122"/>
              </a:rPr>
              <a:t>殊途同归</a:t>
            </a:r>
            <a:r>
              <a:rPr lang="zh-CN" altLang="en-US" smtClean="0">
                <a:solidFill>
                  <a:srgbClr val="000000"/>
                </a:solidFill>
                <a:ea typeface="宋体" charset="-122"/>
              </a:rPr>
              <a:t>、</a:t>
            </a:r>
            <a:r>
              <a:rPr lang="zh-CN" altLang="en-US" smtClean="0">
                <a:solidFill>
                  <a:srgbClr val="FF0000"/>
                </a:solidFill>
                <a:ea typeface="宋体" charset="-122"/>
              </a:rPr>
              <a:t>南辕北辙</a:t>
            </a:r>
            <a:r>
              <a:rPr lang="zh-CN" altLang="en-US" smtClean="0">
                <a:solidFill>
                  <a:srgbClr val="000000"/>
                </a:solidFill>
                <a:ea typeface="宋体" charset="-122"/>
              </a:rPr>
              <a:t>地回到宿舍，学习委员马上</a:t>
            </a:r>
            <a:r>
              <a:rPr lang="zh-CN" altLang="en-US" smtClean="0">
                <a:solidFill>
                  <a:srgbClr val="FF0000"/>
                </a:solidFill>
                <a:ea typeface="宋体" charset="-122"/>
              </a:rPr>
              <a:t>改头换面</a:t>
            </a:r>
            <a:r>
              <a:rPr lang="zh-CN" altLang="en-US" smtClean="0">
                <a:solidFill>
                  <a:srgbClr val="000000"/>
                </a:solidFill>
                <a:ea typeface="宋体" charset="-122"/>
              </a:rPr>
              <a:t>，打扮得</a:t>
            </a:r>
            <a:r>
              <a:rPr lang="zh-CN" altLang="en-US" smtClean="0">
                <a:solidFill>
                  <a:srgbClr val="FF0000"/>
                </a:solidFill>
                <a:ea typeface="宋体" charset="-122"/>
              </a:rPr>
              <a:t>栩栩如生</a:t>
            </a:r>
            <a:r>
              <a:rPr lang="zh-CN" altLang="en-US" smtClean="0">
                <a:solidFill>
                  <a:srgbClr val="000000"/>
                </a:solidFill>
                <a:ea typeface="宋体" charset="-122"/>
              </a:rPr>
              <a:t>。头顶如三毛般</a:t>
            </a:r>
            <a:r>
              <a:rPr lang="zh-CN" altLang="en-US" smtClean="0">
                <a:solidFill>
                  <a:srgbClr val="FF0000"/>
                </a:solidFill>
                <a:ea typeface="宋体" charset="-122"/>
              </a:rPr>
              <a:t>羽翼未丰</a:t>
            </a:r>
            <a:r>
              <a:rPr lang="zh-CN" altLang="en-US" smtClean="0">
                <a:solidFill>
                  <a:srgbClr val="000000"/>
                </a:solidFill>
                <a:ea typeface="宋体" charset="-122"/>
              </a:rPr>
              <a:t>的班长也</a:t>
            </a:r>
            <a:r>
              <a:rPr lang="zh-CN" altLang="en-US" smtClean="0">
                <a:solidFill>
                  <a:srgbClr val="FF0000"/>
                </a:solidFill>
                <a:ea typeface="宋体" charset="-122"/>
              </a:rPr>
              <a:t>洗心革面</a:t>
            </a:r>
            <a:r>
              <a:rPr lang="zh-CN" altLang="en-US" smtClean="0">
                <a:solidFill>
                  <a:srgbClr val="000000"/>
                </a:solidFill>
                <a:ea typeface="宋体" charset="-122"/>
              </a:rPr>
              <a:t>，</a:t>
            </a:r>
            <a:r>
              <a:rPr lang="zh-CN" altLang="en-US" smtClean="0">
                <a:solidFill>
                  <a:srgbClr val="FF0000"/>
                </a:solidFill>
                <a:ea typeface="宋体" charset="-122"/>
              </a:rPr>
              <a:t>沐猴而冠</a:t>
            </a:r>
            <a:r>
              <a:rPr lang="zh-CN" altLang="en-US" smtClean="0">
                <a:solidFill>
                  <a:srgbClr val="000000"/>
                </a:solidFill>
                <a:ea typeface="宋体" charset="-122"/>
              </a:rPr>
              <a:t>，一番收拾后显得</a:t>
            </a:r>
            <a:r>
              <a:rPr lang="zh-CN" altLang="en-US" smtClean="0">
                <a:solidFill>
                  <a:srgbClr val="FF0000"/>
                </a:solidFill>
                <a:ea typeface="宋体" charset="-122"/>
              </a:rPr>
              <a:t>衣冠楚楚</a:t>
            </a:r>
            <a:r>
              <a:rPr lang="zh-CN" altLang="en-US" smtClean="0">
                <a:solidFill>
                  <a:srgbClr val="000000"/>
                </a:solidFill>
                <a:ea typeface="宋体" charset="-122"/>
              </a:rPr>
              <a:t>，让人</a:t>
            </a:r>
            <a:r>
              <a:rPr lang="zh-CN" altLang="en-US" smtClean="0">
                <a:solidFill>
                  <a:srgbClr val="FF0000"/>
                </a:solidFill>
                <a:ea typeface="宋体" charset="-122"/>
              </a:rPr>
              <a:t>侧目而视</a:t>
            </a:r>
            <a:r>
              <a:rPr lang="zh-CN" altLang="en-US" smtClean="0">
                <a:solidFill>
                  <a:srgbClr val="000000"/>
                </a:solidFill>
                <a:ea typeface="宋体" charset="-122"/>
              </a:rPr>
              <a:t>。爱漂亮的文艺委员更是</a:t>
            </a:r>
            <a:r>
              <a:rPr lang="zh-CN" altLang="en-US" smtClean="0">
                <a:solidFill>
                  <a:srgbClr val="FF0000"/>
                </a:solidFill>
                <a:ea typeface="宋体" charset="-122"/>
              </a:rPr>
              <a:t>东施效颦</a:t>
            </a:r>
            <a:r>
              <a:rPr lang="zh-CN" altLang="en-US" smtClean="0">
                <a:solidFill>
                  <a:srgbClr val="000000"/>
                </a:solidFill>
                <a:ea typeface="宋体" charset="-122"/>
              </a:rPr>
              <a:t>，</a:t>
            </a:r>
            <a:r>
              <a:rPr lang="zh-CN" altLang="en-US" smtClean="0">
                <a:solidFill>
                  <a:srgbClr val="FF0000"/>
                </a:solidFill>
                <a:ea typeface="宋体" charset="-122"/>
              </a:rPr>
              <a:t>苦心孤诣</a:t>
            </a:r>
            <a:r>
              <a:rPr lang="zh-CN" altLang="en-US" smtClean="0">
                <a:solidFill>
                  <a:srgbClr val="000000"/>
                </a:solidFill>
                <a:ea typeface="宋体" charset="-122"/>
              </a:rPr>
              <a:t>地打扮得</a:t>
            </a:r>
            <a:r>
              <a:rPr lang="zh-CN" altLang="en-US" smtClean="0">
                <a:solidFill>
                  <a:srgbClr val="FF0000"/>
                </a:solidFill>
                <a:ea typeface="宋体" charset="-122"/>
              </a:rPr>
              <a:t>脱颖而出</a:t>
            </a:r>
            <a:r>
              <a:rPr lang="zh-CN" altLang="en-US" smtClean="0">
                <a:solidFill>
                  <a:srgbClr val="000000"/>
                </a:solidFill>
                <a:ea typeface="宋体" charset="-122"/>
              </a:rPr>
              <a:t>。</a:t>
            </a:r>
          </a:p>
          <a:p>
            <a:pPr marL="228600" indent="-228600" eaLnBrk="1" hangingPunct="1">
              <a:buFont typeface="Arial" charset="0"/>
              <a:buNone/>
            </a:pPr>
            <a:r>
              <a:rPr lang="zh-CN" altLang="en-US" smtClean="0">
                <a:solidFill>
                  <a:srgbClr val="000000"/>
                </a:solidFill>
                <a:ea typeface="宋体" charset="-122"/>
              </a:rPr>
              <a:t>          我们全班</a:t>
            </a:r>
            <a:r>
              <a:rPr lang="zh-CN" altLang="en-US" smtClean="0">
                <a:solidFill>
                  <a:srgbClr val="FF0000"/>
                </a:solidFill>
                <a:ea typeface="宋体" charset="-122"/>
              </a:rPr>
              <a:t>倾巢而出</a:t>
            </a:r>
            <a:r>
              <a:rPr lang="zh-CN" altLang="en-US" smtClean="0">
                <a:solidFill>
                  <a:srgbClr val="000000"/>
                </a:solidFill>
                <a:ea typeface="宋体" charset="-122"/>
              </a:rPr>
              <a:t>，</a:t>
            </a:r>
            <a:r>
              <a:rPr lang="zh-CN" altLang="en-US" smtClean="0">
                <a:solidFill>
                  <a:srgbClr val="FF0000"/>
                </a:solidFill>
                <a:ea typeface="宋体" charset="-122"/>
              </a:rPr>
              <a:t>首当其冲</a:t>
            </a:r>
            <a:r>
              <a:rPr lang="zh-CN" altLang="en-US" smtClean="0">
                <a:solidFill>
                  <a:srgbClr val="000000"/>
                </a:solidFill>
                <a:ea typeface="宋体" charset="-122"/>
              </a:rPr>
              <a:t>前往云丘山。不料</a:t>
            </a:r>
            <a:r>
              <a:rPr lang="zh-CN" altLang="en-US" smtClean="0">
                <a:solidFill>
                  <a:srgbClr val="FF0000"/>
                </a:solidFill>
                <a:ea typeface="宋体" charset="-122"/>
              </a:rPr>
              <a:t>下车伊始</a:t>
            </a:r>
            <a:r>
              <a:rPr lang="zh-CN" altLang="en-US" smtClean="0">
                <a:solidFill>
                  <a:srgbClr val="000000"/>
                </a:solidFill>
                <a:ea typeface="宋体" charset="-122"/>
              </a:rPr>
              <a:t>。看见参观的人</a:t>
            </a:r>
            <a:r>
              <a:rPr lang="zh-CN" altLang="en-US" smtClean="0">
                <a:solidFill>
                  <a:srgbClr val="FF0000"/>
                </a:solidFill>
                <a:ea typeface="宋体" charset="-122"/>
              </a:rPr>
              <a:t>不绝如缕</a:t>
            </a:r>
            <a:r>
              <a:rPr lang="zh-CN" altLang="en-US" smtClean="0">
                <a:solidFill>
                  <a:srgbClr val="000000"/>
                </a:solidFill>
                <a:ea typeface="宋体" charset="-122"/>
              </a:rPr>
              <a:t>，挤得我们班同学只好</a:t>
            </a:r>
            <a:r>
              <a:rPr lang="zh-CN" altLang="en-US" smtClean="0">
                <a:solidFill>
                  <a:srgbClr val="FF0000"/>
                </a:solidFill>
                <a:ea typeface="宋体" charset="-122"/>
              </a:rPr>
              <a:t>分道扬镳</a:t>
            </a:r>
            <a:r>
              <a:rPr lang="zh-CN" altLang="en-US" smtClean="0">
                <a:solidFill>
                  <a:srgbClr val="000000"/>
                </a:solidFill>
                <a:ea typeface="宋体" charset="-122"/>
              </a:rPr>
              <a:t>。</a:t>
            </a:r>
            <a:r>
              <a:rPr lang="zh-CN" altLang="en-US" smtClean="0">
                <a:solidFill>
                  <a:srgbClr val="FF0000"/>
                </a:solidFill>
                <a:ea typeface="宋体" charset="-122"/>
              </a:rPr>
              <a:t>踌躇满志</a:t>
            </a:r>
            <a:r>
              <a:rPr lang="zh-CN" altLang="en-US" smtClean="0">
                <a:solidFill>
                  <a:srgbClr val="000000"/>
                </a:solidFill>
                <a:ea typeface="宋体" charset="-122"/>
              </a:rPr>
              <a:t>的体育文员，在班主任的</a:t>
            </a:r>
            <a:r>
              <a:rPr lang="zh-CN" altLang="en-US" smtClean="0">
                <a:solidFill>
                  <a:srgbClr val="FF0000"/>
                </a:solidFill>
                <a:ea typeface="宋体" charset="-122"/>
              </a:rPr>
              <a:t>颐指气使</a:t>
            </a:r>
            <a:r>
              <a:rPr lang="zh-CN" altLang="en-US" smtClean="0">
                <a:solidFill>
                  <a:srgbClr val="000000"/>
                </a:solidFill>
                <a:ea typeface="宋体" charset="-122"/>
              </a:rPr>
              <a:t>下，只好</a:t>
            </a:r>
            <a:r>
              <a:rPr lang="zh-CN" altLang="en-US" smtClean="0">
                <a:solidFill>
                  <a:srgbClr val="FF0000"/>
                </a:solidFill>
                <a:ea typeface="宋体" charset="-122"/>
              </a:rPr>
              <a:t>惟命是从</a:t>
            </a:r>
            <a:r>
              <a:rPr lang="zh-CN" altLang="en-US" smtClean="0">
                <a:solidFill>
                  <a:srgbClr val="000000"/>
                </a:solidFill>
                <a:ea typeface="宋体" charset="-122"/>
              </a:rPr>
              <a:t>，</a:t>
            </a:r>
            <a:r>
              <a:rPr lang="zh-CN" altLang="en-US" smtClean="0">
                <a:solidFill>
                  <a:srgbClr val="FF0000"/>
                </a:solidFill>
                <a:ea typeface="宋体" charset="-122"/>
              </a:rPr>
              <a:t>鞠躬尽瘁</a:t>
            </a:r>
            <a:r>
              <a:rPr lang="zh-CN" altLang="en-US" smtClean="0">
                <a:solidFill>
                  <a:srgbClr val="000000"/>
                </a:solidFill>
                <a:ea typeface="宋体" charset="-122"/>
              </a:rPr>
              <a:t>地找到了</a:t>
            </a:r>
            <a:r>
              <a:rPr lang="zh-CN" altLang="en-US" smtClean="0">
                <a:solidFill>
                  <a:srgbClr val="FF0000"/>
                </a:solidFill>
                <a:ea typeface="宋体" charset="-122"/>
              </a:rPr>
              <a:t>韬光养晦</a:t>
            </a:r>
            <a:r>
              <a:rPr lang="zh-CN" altLang="en-US" smtClean="0">
                <a:solidFill>
                  <a:srgbClr val="000000"/>
                </a:solidFill>
                <a:ea typeface="宋体" charset="-122"/>
              </a:rPr>
              <a:t>的纪律委员和</a:t>
            </a:r>
            <a:r>
              <a:rPr lang="zh-CN" altLang="en-US" smtClean="0">
                <a:solidFill>
                  <a:srgbClr val="FF0000"/>
                </a:solidFill>
                <a:ea typeface="宋体" charset="-122"/>
              </a:rPr>
              <a:t>遇人不淑</a:t>
            </a:r>
            <a:r>
              <a:rPr lang="zh-CN" altLang="en-US" smtClean="0">
                <a:solidFill>
                  <a:srgbClr val="000000"/>
                </a:solidFill>
                <a:ea typeface="宋体" charset="-122"/>
              </a:rPr>
              <a:t>的语文课代表。其他同学也</a:t>
            </a:r>
            <a:r>
              <a:rPr lang="zh-CN" altLang="en-US" smtClean="0">
                <a:solidFill>
                  <a:srgbClr val="FF0000"/>
                </a:solidFill>
                <a:ea typeface="宋体" charset="-122"/>
              </a:rPr>
              <a:t>汗牛充栋</a:t>
            </a:r>
            <a:r>
              <a:rPr lang="zh-CN" altLang="en-US" smtClean="0">
                <a:solidFill>
                  <a:srgbClr val="000000"/>
                </a:solidFill>
                <a:ea typeface="宋体" charset="-122"/>
              </a:rPr>
              <a:t>地跑来了。</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3"/>
          <p:cNvSpPr>
            <a:spLocks noGrp="1" noChangeArrowheads="1"/>
          </p:cNvSpPr>
          <p:nvPr>
            <p:ph type="body" idx="4294967295"/>
          </p:nvPr>
        </p:nvSpPr>
        <p:spPr>
          <a:xfrm>
            <a:off x="522288" y="304800"/>
            <a:ext cx="7854950" cy="6072188"/>
          </a:xfrm>
        </p:spPr>
        <p:txBody>
          <a:bodyPr/>
          <a:lstStyle/>
          <a:p>
            <a:pPr marL="228600" indent="-228600" eaLnBrk="1" hangingPunct="1">
              <a:buFont typeface="Arial" charset="0"/>
              <a:buNone/>
            </a:pPr>
            <a:r>
              <a:rPr lang="zh-CN" altLang="en-US" smtClean="0">
                <a:solidFill>
                  <a:srgbClr val="000000"/>
                </a:solidFill>
                <a:ea typeface="宋体" charset="-122"/>
              </a:rPr>
              <a:t>         全班同学</a:t>
            </a:r>
            <a:r>
              <a:rPr lang="zh-CN" altLang="en-US" smtClean="0">
                <a:solidFill>
                  <a:srgbClr val="FF0000"/>
                </a:solidFill>
                <a:ea typeface="宋体" charset="-122"/>
              </a:rPr>
              <a:t>喜结金兰</a:t>
            </a:r>
            <a:r>
              <a:rPr lang="zh-CN" altLang="en-US" smtClean="0">
                <a:solidFill>
                  <a:srgbClr val="000000"/>
                </a:solidFill>
                <a:ea typeface="宋体" charset="-122"/>
              </a:rPr>
              <a:t>之后，</a:t>
            </a:r>
            <a:r>
              <a:rPr lang="zh-CN" altLang="en-US" smtClean="0">
                <a:solidFill>
                  <a:srgbClr val="FF0000"/>
                </a:solidFill>
                <a:ea typeface="宋体" charset="-122"/>
              </a:rPr>
              <a:t>螳臂当车</a:t>
            </a:r>
            <a:r>
              <a:rPr lang="zh-CN" altLang="en-US" smtClean="0">
                <a:solidFill>
                  <a:srgbClr val="000000"/>
                </a:solidFill>
                <a:ea typeface="宋体" charset="-122"/>
              </a:rPr>
              <a:t>地挤上栈道，栈道位于山壁半空，走上去</a:t>
            </a:r>
            <a:r>
              <a:rPr lang="zh-CN" altLang="en-US" smtClean="0">
                <a:solidFill>
                  <a:srgbClr val="FF0000"/>
                </a:solidFill>
                <a:ea typeface="宋体" charset="-122"/>
              </a:rPr>
              <a:t>如履薄冰</a:t>
            </a:r>
            <a:r>
              <a:rPr lang="zh-CN" altLang="en-US" smtClean="0">
                <a:solidFill>
                  <a:srgbClr val="000000"/>
                </a:solidFill>
                <a:ea typeface="宋体" charset="-122"/>
              </a:rPr>
              <a:t>，但可以</a:t>
            </a:r>
            <a:r>
              <a:rPr lang="zh-CN" altLang="en-US" smtClean="0">
                <a:solidFill>
                  <a:srgbClr val="FF0000"/>
                </a:solidFill>
                <a:ea typeface="宋体" charset="-122"/>
              </a:rPr>
              <a:t>青云直上</a:t>
            </a:r>
            <a:r>
              <a:rPr lang="zh-CN" altLang="en-US" smtClean="0">
                <a:solidFill>
                  <a:srgbClr val="000000"/>
                </a:solidFill>
                <a:ea typeface="宋体" charset="-122"/>
              </a:rPr>
              <a:t>山顶。站在山顶，感觉真是</a:t>
            </a:r>
            <a:r>
              <a:rPr lang="zh-CN" altLang="en-US" smtClean="0">
                <a:solidFill>
                  <a:srgbClr val="FF0000"/>
                </a:solidFill>
                <a:ea typeface="宋体" charset="-122"/>
              </a:rPr>
              <a:t>高高在上</a:t>
            </a:r>
            <a:r>
              <a:rPr lang="zh-CN" altLang="en-US" smtClean="0">
                <a:solidFill>
                  <a:srgbClr val="000000"/>
                </a:solidFill>
                <a:ea typeface="宋体" charset="-122"/>
              </a:rPr>
              <a:t>。举目四望，顿生</a:t>
            </a:r>
            <a:r>
              <a:rPr lang="zh-CN" altLang="en-US" smtClean="0">
                <a:solidFill>
                  <a:srgbClr val="FF0000"/>
                </a:solidFill>
                <a:ea typeface="宋体" charset="-122"/>
              </a:rPr>
              <a:t>登高自卑</a:t>
            </a:r>
            <a:r>
              <a:rPr lang="zh-CN" altLang="en-US" smtClean="0">
                <a:solidFill>
                  <a:srgbClr val="000000"/>
                </a:solidFill>
                <a:ea typeface="宋体" charset="-122"/>
              </a:rPr>
              <a:t>之感，许多</a:t>
            </a:r>
            <a:r>
              <a:rPr lang="zh-CN" altLang="en-US" smtClean="0">
                <a:solidFill>
                  <a:srgbClr val="FF0000"/>
                </a:solidFill>
                <a:ea typeface="宋体" charset="-122"/>
              </a:rPr>
              <a:t>琳琅满目</a:t>
            </a:r>
            <a:r>
              <a:rPr lang="zh-CN" altLang="en-US" smtClean="0">
                <a:solidFill>
                  <a:srgbClr val="000000"/>
                </a:solidFill>
                <a:ea typeface="宋体" charset="-122"/>
              </a:rPr>
              <a:t>的山峰在云雾的环绕下显得</a:t>
            </a:r>
            <a:r>
              <a:rPr lang="zh-CN" altLang="en-US" smtClean="0">
                <a:solidFill>
                  <a:srgbClr val="FF0000"/>
                </a:solidFill>
                <a:ea typeface="宋体" charset="-122"/>
              </a:rPr>
              <a:t>美轮美奂</a:t>
            </a:r>
            <a:r>
              <a:rPr lang="zh-CN" altLang="en-US" smtClean="0">
                <a:solidFill>
                  <a:srgbClr val="000000"/>
                </a:solidFill>
                <a:ea typeface="宋体" charset="-122"/>
              </a:rPr>
              <a:t>，真可谓是</a:t>
            </a:r>
            <a:r>
              <a:rPr lang="zh-CN" altLang="en-US" smtClean="0">
                <a:solidFill>
                  <a:srgbClr val="FF0000"/>
                </a:solidFill>
                <a:ea typeface="宋体" charset="-122"/>
              </a:rPr>
              <a:t>巧夺天工</a:t>
            </a:r>
            <a:r>
              <a:rPr lang="zh-CN" altLang="en-US" smtClean="0">
                <a:solidFill>
                  <a:srgbClr val="000000"/>
                </a:solidFill>
                <a:ea typeface="宋体" charset="-122"/>
              </a:rPr>
              <a:t>。在玉皇顶上大家</a:t>
            </a:r>
            <a:r>
              <a:rPr lang="zh-CN" altLang="en-US" smtClean="0">
                <a:solidFill>
                  <a:srgbClr val="FF0000"/>
                </a:solidFill>
                <a:ea typeface="宋体" charset="-122"/>
              </a:rPr>
              <a:t>鱼目混珠</a:t>
            </a:r>
            <a:r>
              <a:rPr lang="zh-CN" altLang="en-US" smtClean="0">
                <a:solidFill>
                  <a:srgbClr val="000000"/>
                </a:solidFill>
                <a:ea typeface="宋体" charset="-122"/>
              </a:rPr>
              <a:t>、</a:t>
            </a:r>
            <a:r>
              <a:rPr lang="zh-CN" altLang="en-US" smtClean="0">
                <a:solidFill>
                  <a:srgbClr val="FF0000"/>
                </a:solidFill>
                <a:ea typeface="宋体" charset="-122"/>
              </a:rPr>
              <a:t>强颜欢笑</a:t>
            </a:r>
            <a:r>
              <a:rPr lang="zh-CN" altLang="en-US" smtClean="0">
                <a:solidFill>
                  <a:srgbClr val="000000"/>
                </a:solidFill>
                <a:ea typeface="宋体" charset="-122"/>
              </a:rPr>
              <a:t>地拍了几张</a:t>
            </a:r>
            <a:r>
              <a:rPr lang="zh-CN" altLang="en-US" smtClean="0">
                <a:solidFill>
                  <a:srgbClr val="FF0000"/>
                </a:solidFill>
                <a:ea typeface="宋体" charset="-122"/>
              </a:rPr>
              <a:t>目不交睫</a:t>
            </a:r>
            <a:r>
              <a:rPr lang="zh-CN" altLang="en-US" smtClean="0">
                <a:solidFill>
                  <a:srgbClr val="000000"/>
                </a:solidFill>
                <a:ea typeface="宋体" charset="-122"/>
              </a:rPr>
              <a:t>的集体照后，来到了万年冰洞前。洞门口，一块残碑，文字模糊让人</a:t>
            </a:r>
            <a:r>
              <a:rPr lang="zh-CN" altLang="en-US" smtClean="0">
                <a:solidFill>
                  <a:srgbClr val="FF0000"/>
                </a:solidFill>
                <a:ea typeface="宋体" charset="-122"/>
              </a:rPr>
              <a:t>不忍卒读</a:t>
            </a:r>
            <a:r>
              <a:rPr lang="zh-CN" altLang="en-US" smtClean="0">
                <a:solidFill>
                  <a:srgbClr val="000000"/>
                </a:solidFill>
                <a:ea typeface="宋体" charset="-122"/>
              </a:rPr>
              <a:t>，平时写文章总是</a:t>
            </a:r>
            <a:r>
              <a:rPr lang="zh-CN" altLang="en-US" smtClean="0">
                <a:solidFill>
                  <a:srgbClr val="FF0000"/>
                </a:solidFill>
                <a:ea typeface="宋体" charset="-122"/>
              </a:rPr>
              <a:t>不刊之论</a:t>
            </a:r>
            <a:r>
              <a:rPr lang="zh-CN" altLang="en-US" smtClean="0">
                <a:solidFill>
                  <a:srgbClr val="000000"/>
                </a:solidFill>
                <a:ea typeface="宋体" charset="-122"/>
              </a:rPr>
              <a:t>，从未发表的语文老师便</a:t>
            </a:r>
            <a:r>
              <a:rPr lang="zh-CN" altLang="en-US" smtClean="0">
                <a:solidFill>
                  <a:srgbClr val="FF0000"/>
                </a:solidFill>
                <a:ea typeface="宋体" charset="-122"/>
              </a:rPr>
              <a:t>粉墨登场</a:t>
            </a:r>
            <a:r>
              <a:rPr lang="zh-CN" altLang="en-US" smtClean="0">
                <a:solidFill>
                  <a:srgbClr val="000000"/>
                </a:solidFill>
                <a:ea typeface="宋体" charset="-122"/>
              </a:rPr>
              <a:t>开始</a:t>
            </a:r>
            <a:r>
              <a:rPr lang="zh-CN" altLang="en-US" smtClean="0">
                <a:solidFill>
                  <a:srgbClr val="FF0000"/>
                </a:solidFill>
                <a:ea typeface="宋体" charset="-122"/>
              </a:rPr>
              <a:t>高谈阔论</a:t>
            </a:r>
            <a:r>
              <a:rPr lang="zh-CN" altLang="en-US" smtClean="0">
                <a:solidFill>
                  <a:srgbClr val="000000"/>
                </a:solidFill>
                <a:ea typeface="宋体" charset="-122"/>
              </a:rPr>
              <a:t>，</a:t>
            </a:r>
            <a:r>
              <a:rPr lang="zh-CN" altLang="en-US" smtClean="0">
                <a:solidFill>
                  <a:srgbClr val="FF0000"/>
                </a:solidFill>
                <a:ea typeface="宋体" charset="-122"/>
              </a:rPr>
              <a:t>振振有词</a:t>
            </a:r>
            <a:r>
              <a:rPr lang="zh-CN" altLang="en-US" smtClean="0">
                <a:solidFill>
                  <a:srgbClr val="000000"/>
                </a:solidFill>
                <a:ea typeface="宋体" charset="-122"/>
              </a:rPr>
              <a:t>地给我们讲解碑文。夏天早应该是</a:t>
            </a:r>
            <a:r>
              <a:rPr lang="zh-CN" altLang="en-US" smtClean="0">
                <a:solidFill>
                  <a:srgbClr val="FF0000"/>
                </a:solidFill>
                <a:ea typeface="宋体" charset="-122"/>
              </a:rPr>
              <a:t>涣然冰释</a:t>
            </a:r>
            <a:r>
              <a:rPr lang="zh-CN" altLang="en-US" smtClean="0">
                <a:solidFill>
                  <a:srgbClr val="000000"/>
                </a:solidFill>
                <a:ea typeface="宋体" charset="-122"/>
              </a:rPr>
              <a:t>了，这个冰洞却</a:t>
            </a:r>
            <a:r>
              <a:rPr lang="zh-CN" altLang="en-US" smtClean="0">
                <a:solidFill>
                  <a:srgbClr val="FF0000"/>
                </a:solidFill>
                <a:ea typeface="宋体" charset="-122"/>
              </a:rPr>
              <a:t>讳莫如深</a:t>
            </a:r>
            <a:r>
              <a:rPr lang="zh-CN" altLang="en-US" smtClean="0">
                <a:solidFill>
                  <a:srgbClr val="000000"/>
                </a:solidFill>
                <a:ea typeface="宋体" charset="-122"/>
              </a:rPr>
              <a:t>，看不到底，洞口还有</a:t>
            </a:r>
            <a:r>
              <a:rPr lang="zh-CN" altLang="en-US" smtClean="0">
                <a:solidFill>
                  <a:srgbClr val="FF0000"/>
                </a:solidFill>
                <a:ea typeface="宋体" charset="-122"/>
              </a:rPr>
              <a:t>阳春白雪</a:t>
            </a:r>
            <a:r>
              <a:rPr lang="zh-CN" altLang="en-US" smtClean="0">
                <a:solidFill>
                  <a:srgbClr val="000000"/>
                </a:solidFill>
                <a:ea typeface="宋体" charset="-122"/>
              </a:rPr>
              <a:t>，这时吹来一阵山风，</a:t>
            </a:r>
            <a:r>
              <a:rPr lang="zh-CN" altLang="en-US" smtClean="0">
                <a:solidFill>
                  <a:srgbClr val="FF0000"/>
                </a:solidFill>
                <a:ea typeface="宋体" charset="-122"/>
              </a:rPr>
              <a:t>风声鹤唳中</a:t>
            </a:r>
            <a:r>
              <a:rPr lang="zh-CN" altLang="en-US" smtClean="0">
                <a:solidFill>
                  <a:srgbClr val="000000"/>
                </a:solidFill>
                <a:ea typeface="宋体" charset="-122"/>
              </a:rPr>
              <a:t>，大家都</a:t>
            </a:r>
            <a:r>
              <a:rPr lang="zh-CN" altLang="en-US" smtClean="0">
                <a:solidFill>
                  <a:srgbClr val="FF0000"/>
                </a:solidFill>
                <a:ea typeface="宋体" charset="-122"/>
              </a:rPr>
              <a:t>不寒而栗</a:t>
            </a:r>
            <a:r>
              <a:rPr lang="zh-CN" altLang="en-US" smtClean="0">
                <a:solidFill>
                  <a:srgbClr val="000000"/>
                </a:solidFill>
                <a:ea typeface="宋体" charset="-122"/>
              </a:rPr>
              <a:t>，</a:t>
            </a:r>
            <a:r>
              <a:rPr lang="zh-CN" altLang="en-US" smtClean="0">
                <a:solidFill>
                  <a:srgbClr val="FF0000"/>
                </a:solidFill>
                <a:ea typeface="宋体" charset="-122"/>
              </a:rPr>
              <a:t>噤若寒蝉</a:t>
            </a:r>
            <a:r>
              <a:rPr lang="zh-CN" altLang="en-US" smtClean="0">
                <a:solidFill>
                  <a:srgbClr val="000000"/>
                </a:solidFill>
                <a:ea typeface="宋体" charset="-122"/>
              </a:rPr>
              <a:t>的我们便如</a:t>
            </a:r>
            <a:r>
              <a:rPr lang="zh-CN" altLang="en-US" smtClean="0">
                <a:solidFill>
                  <a:srgbClr val="FF0000"/>
                </a:solidFill>
                <a:ea typeface="宋体" charset="-122"/>
              </a:rPr>
              <a:t>过江之鲫</a:t>
            </a:r>
            <a:r>
              <a:rPr lang="zh-CN" altLang="en-US" smtClean="0">
                <a:solidFill>
                  <a:srgbClr val="000000"/>
                </a:solidFill>
                <a:ea typeface="宋体" charset="-122"/>
              </a:rPr>
              <a:t>般离开了冰洞。</a:t>
            </a:r>
          </a:p>
          <a:p>
            <a:pPr marL="228600" indent="-228600" eaLnBrk="1" hangingPunct="1">
              <a:buFont typeface="Arial" charset="0"/>
              <a:buNone/>
            </a:pPr>
            <a:endParaRPr lang="zh-CN" altLang="en-US" smtClean="0">
              <a:solidFill>
                <a:srgbClr val="000000"/>
              </a:solidFill>
              <a:ea typeface="宋体"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p:cNvSpPr>
            <a:spLocks noGrp="1" noChangeArrowheads="1"/>
          </p:cNvSpPr>
          <p:nvPr>
            <p:ph type="body" idx="4294967295"/>
          </p:nvPr>
        </p:nvSpPr>
        <p:spPr>
          <a:xfrm>
            <a:off x="434975" y="0"/>
            <a:ext cx="8372475" cy="6259513"/>
          </a:xfrm>
        </p:spPr>
        <p:txBody>
          <a:bodyPr/>
          <a:lstStyle/>
          <a:p>
            <a:pPr marL="228600" indent="-228600" eaLnBrk="1" hangingPunct="1">
              <a:buFont typeface="Arial" charset="0"/>
              <a:buNone/>
            </a:pPr>
            <a:r>
              <a:rPr lang="zh-CN" altLang="en-US" sz="1800" smtClean="0">
                <a:ea typeface="宋体" charset="-122"/>
              </a:rPr>
              <a:t>              </a:t>
            </a:r>
            <a:r>
              <a:rPr lang="zh-CN" altLang="en-US" sz="2800" smtClean="0">
                <a:solidFill>
                  <a:srgbClr val="000000"/>
                </a:solidFill>
                <a:ea typeface="宋体" charset="-122"/>
              </a:rPr>
              <a:t>中午，烈日</a:t>
            </a:r>
            <a:r>
              <a:rPr lang="zh-CN" altLang="en-US" smtClean="0">
                <a:solidFill>
                  <a:srgbClr val="FF0000"/>
                </a:solidFill>
                <a:ea typeface="宋体" charset="-122"/>
              </a:rPr>
              <a:t>焚膏继晷</a:t>
            </a:r>
            <a:r>
              <a:rPr lang="zh-CN" altLang="en-US" smtClean="0">
                <a:solidFill>
                  <a:srgbClr val="000000"/>
                </a:solidFill>
                <a:ea typeface="宋体" charset="-122"/>
              </a:rPr>
              <a:t>，</a:t>
            </a:r>
            <a:r>
              <a:rPr lang="zh-CN" altLang="en-US" sz="2800" smtClean="0">
                <a:solidFill>
                  <a:srgbClr val="000000"/>
                </a:solidFill>
                <a:ea typeface="宋体" charset="-122"/>
              </a:rPr>
              <a:t>我们口渴的厉害，先是</a:t>
            </a:r>
            <a:r>
              <a:rPr lang="zh-CN" altLang="en-US" smtClean="0">
                <a:solidFill>
                  <a:srgbClr val="FF0000"/>
                </a:solidFill>
                <a:ea typeface="宋体" charset="-122"/>
              </a:rPr>
              <a:t>让枣推梨</a:t>
            </a:r>
            <a:r>
              <a:rPr lang="zh-CN" altLang="en-US" smtClean="0">
                <a:solidFill>
                  <a:srgbClr val="000000"/>
                </a:solidFill>
                <a:ea typeface="宋体" charset="-122"/>
              </a:rPr>
              <a:t>，但不能</a:t>
            </a:r>
            <a:r>
              <a:rPr lang="zh-CN" altLang="en-US" sz="2800" smtClean="0">
                <a:solidFill>
                  <a:srgbClr val="000000"/>
                </a:solidFill>
                <a:ea typeface="宋体" charset="-122"/>
              </a:rPr>
              <a:t>解渴，找到一家餐厅，</a:t>
            </a:r>
            <a:r>
              <a:rPr lang="zh-CN" altLang="en-US" sz="2800" smtClean="0">
                <a:solidFill>
                  <a:srgbClr val="FF0000"/>
                </a:solidFill>
                <a:ea typeface="宋体" charset="-122"/>
              </a:rPr>
              <a:t>登堂入室</a:t>
            </a:r>
            <a:r>
              <a:rPr lang="zh-CN" altLang="en-US" sz="2800" smtClean="0">
                <a:solidFill>
                  <a:srgbClr val="000000"/>
                </a:solidFill>
                <a:ea typeface="宋体" charset="-122"/>
              </a:rPr>
              <a:t>后，有人却早一步</a:t>
            </a:r>
            <a:r>
              <a:rPr lang="zh-CN" altLang="en-US" sz="2800" smtClean="0">
                <a:solidFill>
                  <a:srgbClr val="FF0000"/>
                </a:solidFill>
                <a:ea typeface="宋体" charset="-122"/>
              </a:rPr>
              <a:t>鸠占鹊巢</a:t>
            </a:r>
            <a:r>
              <a:rPr lang="zh-CN" altLang="en-US" sz="2800" smtClean="0">
                <a:solidFill>
                  <a:srgbClr val="000000"/>
                </a:solidFill>
                <a:ea typeface="宋体" charset="-122"/>
              </a:rPr>
              <a:t>，我们只好</a:t>
            </a:r>
            <a:r>
              <a:rPr lang="zh-CN" altLang="en-US" sz="2800" smtClean="0">
                <a:solidFill>
                  <a:srgbClr val="FF0000"/>
                </a:solidFill>
                <a:ea typeface="宋体" charset="-122"/>
              </a:rPr>
              <a:t>退避三舍</a:t>
            </a:r>
            <a:r>
              <a:rPr lang="zh-CN" altLang="en-US" sz="2800" smtClean="0">
                <a:solidFill>
                  <a:srgbClr val="000000"/>
                </a:solidFill>
                <a:ea typeface="宋体" charset="-122"/>
              </a:rPr>
              <a:t>，</a:t>
            </a:r>
            <a:r>
              <a:rPr lang="zh-CN" altLang="en-US" sz="2800" smtClean="0">
                <a:solidFill>
                  <a:srgbClr val="FF0000"/>
                </a:solidFill>
                <a:ea typeface="宋体" charset="-122"/>
              </a:rPr>
              <a:t>改换门庭</a:t>
            </a:r>
            <a:r>
              <a:rPr lang="zh-CN" altLang="en-US" sz="2800" smtClean="0">
                <a:solidFill>
                  <a:srgbClr val="000000"/>
                </a:solidFill>
                <a:ea typeface="宋体" charset="-122"/>
              </a:rPr>
              <a:t>另找了一家食客很少，</a:t>
            </a:r>
            <a:r>
              <a:rPr lang="zh-CN" altLang="en-US" sz="2800" smtClean="0">
                <a:solidFill>
                  <a:srgbClr val="FF0000"/>
                </a:solidFill>
                <a:ea typeface="宋体" charset="-122"/>
              </a:rPr>
              <a:t>惨淡经营</a:t>
            </a:r>
            <a:r>
              <a:rPr lang="zh-CN" altLang="en-US" sz="2800" smtClean="0">
                <a:solidFill>
                  <a:srgbClr val="000000"/>
                </a:solidFill>
                <a:ea typeface="宋体" charset="-122"/>
              </a:rPr>
              <a:t>的火锅店，果然里面</a:t>
            </a:r>
            <a:r>
              <a:rPr lang="zh-CN" altLang="en-US" sz="2800" smtClean="0">
                <a:solidFill>
                  <a:srgbClr val="FF0000"/>
                </a:solidFill>
                <a:ea typeface="宋体" charset="-122"/>
              </a:rPr>
              <a:t>家徒四壁</a:t>
            </a:r>
            <a:r>
              <a:rPr lang="zh-CN" altLang="en-US" sz="2800" smtClean="0">
                <a:solidFill>
                  <a:srgbClr val="000000"/>
                </a:solidFill>
                <a:ea typeface="宋体" charset="-122"/>
              </a:rPr>
              <a:t>，</a:t>
            </a:r>
            <a:r>
              <a:rPr lang="zh-CN" altLang="en-US" sz="2800" smtClean="0">
                <a:solidFill>
                  <a:srgbClr val="FF0000"/>
                </a:solidFill>
                <a:ea typeface="宋体" charset="-122"/>
              </a:rPr>
              <a:t>灯火阑珊</a:t>
            </a:r>
            <a:r>
              <a:rPr lang="zh-CN" altLang="en-US" sz="2800" smtClean="0">
                <a:solidFill>
                  <a:srgbClr val="000000"/>
                </a:solidFill>
                <a:ea typeface="宋体" charset="-122"/>
              </a:rPr>
              <a:t>处，</a:t>
            </a:r>
            <a:r>
              <a:rPr lang="zh-CN" altLang="en-US" sz="2800" smtClean="0">
                <a:solidFill>
                  <a:srgbClr val="FF0000"/>
                </a:solidFill>
                <a:ea typeface="宋体" charset="-122"/>
              </a:rPr>
              <a:t>十面埋伏</a:t>
            </a:r>
            <a:r>
              <a:rPr lang="zh-CN" altLang="en-US" sz="2800" smtClean="0">
                <a:solidFill>
                  <a:srgbClr val="000000"/>
                </a:solidFill>
                <a:ea typeface="宋体" charset="-122"/>
              </a:rPr>
              <a:t>的女服务员对手机</a:t>
            </a:r>
            <a:r>
              <a:rPr lang="zh-CN" altLang="en-US" sz="2800" smtClean="0">
                <a:solidFill>
                  <a:srgbClr val="FF0000"/>
                </a:solidFill>
                <a:ea typeface="宋体" charset="-122"/>
              </a:rPr>
              <a:t>爱不释卷</a:t>
            </a:r>
            <a:r>
              <a:rPr lang="zh-CN" altLang="en-US" sz="2800" smtClean="0">
                <a:solidFill>
                  <a:srgbClr val="000000"/>
                </a:solidFill>
                <a:ea typeface="宋体" charset="-122"/>
              </a:rPr>
              <a:t>，见我们来了才</a:t>
            </a:r>
            <a:r>
              <a:rPr lang="zh-CN" altLang="en-US" sz="2800" smtClean="0">
                <a:solidFill>
                  <a:srgbClr val="FF0000"/>
                </a:solidFill>
                <a:ea typeface="宋体" charset="-122"/>
              </a:rPr>
              <a:t>敬谢不敏</a:t>
            </a:r>
            <a:r>
              <a:rPr lang="zh-CN" altLang="en-US" sz="2800" smtClean="0">
                <a:solidFill>
                  <a:srgbClr val="000000"/>
                </a:solidFill>
                <a:ea typeface="宋体" charset="-122"/>
              </a:rPr>
              <a:t>邀请我们入座。我们先要了几瓶在当地</a:t>
            </a:r>
            <a:r>
              <a:rPr lang="zh-CN" altLang="en-US" sz="2800" smtClean="0">
                <a:solidFill>
                  <a:srgbClr val="FF0000"/>
                </a:solidFill>
                <a:ea typeface="宋体" charset="-122"/>
              </a:rPr>
              <a:t>炙手可热</a:t>
            </a:r>
            <a:r>
              <a:rPr lang="zh-CN" altLang="en-US" sz="2800" smtClean="0">
                <a:solidFill>
                  <a:srgbClr val="000000"/>
                </a:solidFill>
                <a:ea typeface="宋体" charset="-122"/>
              </a:rPr>
              <a:t>的草莓汁，</a:t>
            </a:r>
            <a:r>
              <a:rPr lang="zh-CN" altLang="en-US" sz="2800" smtClean="0">
                <a:solidFill>
                  <a:srgbClr val="FF0000"/>
                </a:solidFill>
                <a:ea typeface="宋体" charset="-122"/>
              </a:rPr>
              <a:t>饮鸩止渴</a:t>
            </a:r>
            <a:r>
              <a:rPr lang="zh-CN" altLang="en-US" sz="2800" smtClean="0">
                <a:solidFill>
                  <a:srgbClr val="000000"/>
                </a:solidFill>
                <a:ea typeface="宋体" charset="-122"/>
              </a:rPr>
              <a:t>后服务员便</a:t>
            </a:r>
            <a:r>
              <a:rPr lang="zh-CN" altLang="en-US" sz="2800" smtClean="0">
                <a:solidFill>
                  <a:srgbClr val="FF0000"/>
                </a:solidFill>
                <a:ea typeface="宋体" charset="-122"/>
              </a:rPr>
              <a:t>循序渐进</a:t>
            </a:r>
            <a:r>
              <a:rPr lang="zh-CN" altLang="en-US" sz="2800" smtClean="0">
                <a:solidFill>
                  <a:srgbClr val="000000"/>
                </a:solidFill>
                <a:ea typeface="宋体" charset="-122"/>
              </a:rPr>
              <a:t>的端上了各种菜肴，桌上大盘小盘</a:t>
            </a:r>
            <a:r>
              <a:rPr lang="zh-CN" altLang="en-US" sz="2800" smtClean="0">
                <a:solidFill>
                  <a:srgbClr val="FF0000"/>
                </a:solidFill>
                <a:ea typeface="宋体" charset="-122"/>
              </a:rPr>
              <a:t>良莠不齐</a:t>
            </a:r>
            <a:r>
              <a:rPr lang="zh-CN" altLang="en-US" sz="2800" smtClean="0">
                <a:solidFill>
                  <a:srgbClr val="000000"/>
                </a:solidFill>
                <a:ea typeface="宋体" charset="-122"/>
              </a:rPr>
              <a:t>。一向</a:t>
            </a:r>
            <a:r>
              <a:rPr lang="zh-CN" altLang="en-US" sz="2800" smtClean="0">
                <a:solidFill>
                  <a:srgbClr val="FF0000"/>
                </a:solidFill>
                <a:ea typeface="宋体" charset="-122"/>
              </a:rPr>
              <a:t>相敬如宾</a:t>
            </a:r>
            <a:r>
              <a:rPr lang="zh-CN" altLang="en-US" sz="2800" smtClean="0">
                <a:solidFill>
                  <a:srgbClr val="000000"/>
                </a:solidFill>
                <a:ea typeface="宋体" charset="-122"/>
              </a:rPr>
              <a:t>的我们顾不上什么</a:t>
            </a:r>
            <a:r>
              <a:rPr lang="zh-CN" altLang="en-US" sz="2800" smtClean="0">
                <a:solidFill>
                  <a:srgbClr val="FF0000"/>
                </a:solidFill>
                <a:ea typeface="宋体" charset="-122"/>
              </a:rPr>
              <a:t>举案齐眉</a:t>
            </a:r>
            <a:r>
              <a:rPr lang="zh-CN" altLang="en-US" sz="2800" smtClean="0">
                <a:solidFill>
                  <a:srgbClr val="000000"/>
                </a:solidFill>
                <a:ea typeface="宋体" charset="-122"/>
              </a:rPr>
              <a:t>了，一番</a:t>
            </a:r>
            <a:r>
              <a:rPr lang="zh-CN" altLang="en-US" sz="2800" smtClean="0">
                <a:solidFill>
                  <a:srgbClr val="FF0000"/>
                </a:solidFill>
                <a:ea typeface="宋体" charset="-122"/>
              </a:rPr>
              <a:t>添油加醋</a:t>
            </a:r>
            <a:r>
              <a:rPr lang="zh-CN" altLang="en-US" sz="2800" smtClean="0">
                <a:solidFill>
                  <a:srgbClr val="000000"/>
                </a:solidFill>
                <a:ea typeface="宋体" charset="-122"/>
              </a:rPr>
              <a:t>后，大家就开始</a:t>
            </a:r>
            <a:r>
              <a:rPr lang="zh-CN" altLang="en-US" sz="2800" smtClean="0">
                <a:solidFill>
                  <a:srgbClr val="FF0000"/>
                </a:solidFill>
                <a:ea typeface="宋体" charset="-122"/>
              </a:rPr>
              <a:t>解衣推食</a:t>
            </a:r>
            <a:r>
              <a:rPr lang="zh-CN" altLang="en-US" sz="2800" smtClean="0">
                <a:solidFill>
                  <a:srgbClr val="000000"/>
                </a:solidFill>
                <a:ea typeface="宋体" charset="-122"/>
              </a:rPr>
              <a:t>，</a:t>
            </a:r>
            <a:r>
              <a:rPr lang="zh-CN" altLang="en-US" sz="2800" smtClean="0">
                <a:solidFill>
                  <a:srgbClr val="FF0000"/>
                </a:solidFill>
                <a:ea typeface="宋体" charset="-122"/>
              </a:rPr>
              <a:t>上下其手</a:t>
            </a:r>
            <a:r>
              <a:rPr lang="zh-CN" altLang="en-US" sz="2800" smtClean="0">
                <a:solidFill>
                  <a:srgbClr val="000000"/>
                </a:solidFill>
                <a:ea typeface="宋体" charset="-122"/>
              </a:rPr>
              <a:t>，</a:t>
            </a:r>
            <a:r>
              <a:rPr lang="zh-CN" altLang="en-US" sz="2800" smtClean="0">
                <a:solidFill>
                  <a:srgbClr val="FF0000"/>
                </a:solidFill>
                <a:ea typeface="宋体" charset="-122"/>
              </a:rPr>
              <a:t>吉光片羽</a:t>
            </a:r>
            <a:r>
              <a:rPr lang="zh-CN" altLang="en-US" sz="2800" smtClean="0">
                <a:solidFill>
                  <a:srgbClr val="000000"/>
                </a:solidFill>
                <a:ea typeface="宋体" charset="-122"/>
              </a:rPr>
              <a:t>间</a:t>
            </a:r>
            <a:r>
              <a:rPr lang="zh-CN" altLang="en-US" sz="2800" smtClean="0">
                <a:solidFill>
                  <a:srgbClr val="FF0000"/>
                </a:solidFill>
                <a:ea typeface="宋体" charset="-122"/>
              </a:rPr>
              <a:t>尘埃落定</a:t>
            </a:r>
            <a:r>
              <a:rPr lang="zh-CN" altLang="en-US" sz="2800" smtClean="0">
                <a:solidFill>
                  <a:srgbClr val="000000"/>
                </a:solidFill>
                <a:ea typeface="宋体" charset="-122"/>
              </a:rPr>
              <a:t>，桌面上只剩下了</a:t>
            </a:r>
            <a:r>
              <a:rPr lang="zh-CN" altLang="en-US" sz="2800" smtClean="0">
                <a:solidFill>
                  <a:srgbClr val="FF0000"/>
                </a:solidFill>
                <a:ea typeface="宋体" charset="-122"/>
              </a:rPr>
              <a:t>沧海一粟</a:t>
            </a:r>
            <a:r>
              <a:rPr lang="zh-CN" altLang="en-US" sz="2800" smtClean="0">
                <a:solidFill>
                  <a:srgbClr val="000000"/>
                </a:solidFill>
                <a:ea typeface="宋体" charset="-122"/>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body" idx="4294967295"/>
          </p:nvPr>
        </p:nvSpPr>
        <p:spPr>
          <a:xfrm>
            <a:off x="630238" y="706438"/>
            <a:ext cx="7758112" cy="5530850"/>
          </a:xfrm>
        </p:spPr>
        <p:txBody>
          <a:bodyPr/>
          <a:lstStyle/>
          <a:p>
            <a:pPr marL="228600" indent="-228600" eaLnBrk="1" hangingPunct="1">
              <a:lnSpc>
                <a:spcPct val="80000"/>
              </a:lnSpc>
              <a:buFont typeface="Arial" charset="0"/>
              <a:buNone/>
            </a:pPr>
            <a:r>
              <a:rPr lang="zh-CN" altLang="en-US" sz="2000" smtClean="0">
                <a:ea typeface="宋体" charset="-122"/>
              </a:rPr>
              <a:t>              </a:t>
            </a:r>
            <a:r>
              <a:rPr lang="zh-CN" altLang="en-US" sz="2800" smtClean="0">
                <a:solidFill>
                  <a:srgbClr val="FF0000"/>
                </a:solidFill>
                <a:ea typeface="宋体" charset="-122"/>
              </a:rPr>
              <a:t>竭泽而渔</a:t>
            </a:r>
            <a:r>
              <a:rPr lang="zh-CN" altLang="en-US" sz="2800" smtClean="0">
                <a:solidFill>
                  <a:srgbClr val="000000"/>
                </a:solidFill>
                <a:ea typeface="宋体" charset="-122"/>
              </a:rPr>
              <a:t>之后，一向</a:t>
            </a:r>
            <a:r>
              <a:rPr lang="zh-CN" altLang="en-US" sz="2800" smtClean="0">
                <a:solidFill>
                  <a:srgbClr val="FF0000"/>
                </a:solidFill>
                <a:ea typeface="宋体" charset="-122"/>
              </a:rPr>
              <a:t>细大不捐</a:t>
            </a:r>
            <a:r>
              <a:rPr lang="zh-CN" altLang="en-US" sz="2800" smtClean="0">
                <a:solidFill>
                  <a:srgbClr val="000000"/>
                </a:solidFill>
                <a:ea typeface="宋体" charset="-122"/>
              </a:rPr>
              <a:t>的团支部书记</a:t>
            </a:r>
            <a:r>
              <a:rPr lang="zh-CN" altLang="en-US" sz="2800" smtClean="0">
                <a:solidFill>
                  <a:srgbClr val="FF0000"/>
                </a:solidFill>
                <a:ea typeface="宋体" charset="-122"/>
              </a:rPr>
              <a:t>慷慨解囊</a:t>
            </a:r>
            <a:r>
              <a:rPr lang="zh-CN" altLang="en-US" sz="2800" smtClean="0">
                <a:solidFill>
                  <a:srgbClr val="000000"/>
                </a:solidFill>
                <a:ea typeface="宋体" charset="-122"/>
              </a:rPr>
              <a:t>付了帐。出来后，我们都有了</a:t>
            </a:r>
            <a:r>
              <a:rPr lang="zh-CN" altLang="en-US" sz="2800" smtClean="0">
                <a:solidFill>
                  <a:srgbClr val="FF0000"/>
                </a:solidFill>
                <a:ea typeface="宋体" charset="-122"/>
              </a:rPr>
              <a:t>如坐春风</a:t>
            </a:r>
            <a:r>
              <a:rPr lang="zh-CN" altLang="en-US" sz="2800" smtClean="0">
                <a:solidFill>
                  <a:srgbClr val="000000"/>
                </a:solidFill>
                <a:ea typeface="宋体" charset="-122"/>
              </a:rPr>
              <a:t>之感，准备</a:t>
            </a:r>
            <a:r>
              <a:rPr lang="zh-CN" altLang="en-US" sz="2800" smtClean="0">
                <a:solidFill>
                  <a:srgbClr val="FF0000"/>
                </a:solidFill>
                <a:ea typeface="宋体" charset="-122"/>
              </a:rPr>
              <a:t>各行其是</a:t>
            </a:r>
            <a:r>
              <a:rPr lang="zh-CN" altLang="en-US" sz="2800" smtClean="0">
                <a:solidFill>
                  <a:srgbClr val="000000"/>
                </a:solidFill>
                <a:ea typeface="宋体" charset="-122"/>
              </a:rPr>
              <a:t>，</a:t>
            </a:r>
            <a:r>
              <a:rPr lang="zh-CN" altLang="en-US" sz="2800" smtClean="0">
                <a:solidFill>
                  <a:srgbClr val="FF0000"/>
                </a:solidFill>
                <a:ea typeface="宋体" charset="-122"/>
              </a:rPr>
              <a:t>劳燕分飞</a:t>
            </a:r>
            <a:r>
              <a:rPr lang="zh-CN" altLang="en-US" sz="2800" smtClean="0">
                <a:solidFill>
                  <a:srgbClr val="000000"/>
                </a:solidFill>
                <a:ea typeface="宋体" charset="-122"/>
              </a:rPr>
              <a:t>。色</a:t>
            </a:r>
            <a:r>
              <a:rPr lang="zh-CN" altLang="en-US" sz="2800" smtClean="0">
                <a:solidFill>
                  <a:srgbClr val="FF0000"/>
                </a:solidFill>
                <a:ea typeface="宋体" charset="-122"/>
              </a:rPr>
              <a:t>厉内荏</a:t>
            </a:r>
            <a:r>
              <a:rPr lang="zh-CN" altLang="en-US" sz="2800" smtClean="0">
                <a:solidFill>
                  <a:srgbClr val="000000"/>
                </a:solidFill>
                <a:ea typeface="宋体" charset="-122"/>
              </a:rPr>
              <a:t>的班主任对我们的建议</a:t>
            </a:r>
            <a:r>
              <a:rPr lang="zh-CN" altLang="en-US" sz="2800" smtClean="0">
                <a:solidFill>
                  <a:srgbClr val="FF0000"/>
                </a:solidFill>
                <a:ea typeface="宋体" charset="-122"/>
              </a:rPr>
              <a:t>束之高阁</a:t>
            </a:r>
            <a:r>
              <a:rPr lang="zh-CN" altLang="en-US" sz="2800" smtClean="0">
                <a:solidFill>
                  <a:srgbClr val="000000"/>
                </a:solidFill>
                <a:ea typeface="宋体" charset="-122"/>
              </a:rPr>
              <a:t>，</a:t>
            </a:r>
            <a:r>
              <a:rPr lang="zh-CN" altLang="en-US" sz="2800" smtClean="0">
                <a:solidFill>
                  <a:srgbClr val="FF0000"/>
                </a:solidFill>
                <a:ea typeface="宋体" charset="-122"/>
              </a:rPr>
              <a:t>大刀阔斧</a:t>
            </a:r>
            <a:r>
              <a:rPr lang="zh-CN" altLang="en-US" sz="2800" smtClean="0">
                <a:solidFill>
                  <a:srgbClr val="000000"/>
                </a:solidFill>
                <a:ea typeface="宋体" charset="-122"/>
              </a:rPr>
              <a:t>地制止了我们，</a:t>
            </a:r>
            <a:r>
              <a:rPr lang="zh-CN" altLang="en-US" sz="2800" smtClean="0">
                <a:solidFill>
                  <a:srgbClr val="FF0000"/>
                </a:solidFill>
                <a:ea typeface="宋体" charset="-122"/>
              </a:rPr>
              <a:t>雷厉风行</a:t>
            </a:r>
            <a:r>
              <a:rPr lang="zh-CN" altLang="en-US" sz="2800" smtClean="0">
                <a:solidFill>
                  <a:srgbClr val="000000"/>
                </a:solidFill>
                <a:ea typeface="宋体" charset="-122"/>
              </a:rPr>
              <a:t>地要求我们</a:t>
            </a:r>
            <a:r>
              <a:rPr lang="zh-CN" altLang="en-US" sz="2800" smtClean="0">
                <a:solidFill>
                  <a:srgbClr val="FF0000"/>
                </a:solidFill>
                <a:ea typeface="宋体" charset="-122"/>
              </a:rPr>
              <a:t>故步自封</a:t>
            </a:r>
            <a:r>
              <a:rPr lang="zh-CN" altLang="en-US" sz="2800" smtClean="0">
                <a:solidFill>
                  <a:srgbClr val="000000"/>
                </a:solidFill>
                <a:ea typeface="宋体" charset="-122"/>
              </a:rPr>
              <a:t>，</a:t>
            </a:r>
            <a:r>
              <a:rPr lang="zh-CN" altLang="en-US" sz="2800" smtClean="0">
                <a:solidFill>
                  <a:srgbClr val="FF0000"/>
                </a:solidFill>
                <a:ea typeface="宋体" charset="-122"/>
              </a:rPr>
              <a:t>按图索骥</a:t>
            </a:r>
            <a:r>
              <a:rPr lang="zh-CN" altLang="en-US" sz="2800" smtClean="0">
                <a:solidFill>
                  <a:srgbClr val="000000"/>
                </a:solidFill>
                <a:ea typeface="宋体" charset="-122"/>
              </a:rPr>
              <a:t>。大家只好</a:t>
            </a:r>
            <a:r>
              <a:rPr lang="zh-CN" altLang="en-US" sz="2800" smtClean="0">
                <a:solidFill>
                  <a:srgbClr val="FF0000"/>
                </a:solidFill>
                <a:ea typeface="宋体" charset="-122"/>
              </a:rPr>
              <a:t>偃旗息鼓</a:t>
            </a:r>
            <a:r>
              <a:rPr lang="zh-CN" altLang="en-US" sz="2800" smtClean="0">
                <a:solidFill>
                  <a:srgbClr val="000000"/>
                </a:solidFill>
                <a:ea typeface="宋体" charset="-122"/>
              </a:rPr>
              <a:t>，变得</a:t>
            </a:r>
            <a:r>
              <a:rPr lang="zh-CN" altLang="en-US" sz="2800" smtClean="0">
                <a:solidFill>
                  <a:srgbClr val="FF0000"/>
                </a:solidFill>
                <a:ea typeface="宋体" charset="-122"/>
              </a:rPr>
              <a:t>落拓不羁</a:t>
            </a:r>
            <a:r>
              <a:rPr lang="zh-CN" altLang="en-US" sz="2800" smtClean="0">
                <a:solidFill>
                  <a:srgbClr val="000000"/>
                </a:solidFill>
                <a:ea typeface="宋体" charset="-122"/>
              </a:rPr>
              <a:t>。</a:t>
            </a:r>
            <a:r>
              <a:rPr lang="zh-CN" altLang="en-US" sz="2800" smtClean="0">
                <a:solidFill>
                  <a:srgbClr val="FF0000"/>
                </a:solidFill>
                <a:ea typeface="宋体" charset="-122"/>
              </a:rPr>
              <a:t>墨守成规</a:t>
            </a:r>
            <a:r>
              <a:rPr lang="zh-CN" altLang="en-US" sz="2800" smtClean="0">
                <a:solidFill>
                  <a:srgbClr val="000000"/>
                </a:solidFill>
                <a:ea typeface="宋体" charset="-122"/>
              </a:rPr>
              <a:t>，</a:t>
            </a:r>
            <a:r>
              <a:rPr lang="zh-CN" altLang="en-US" sz="2800" smtClean="0">
                <a:solidFill>
                  <a:srgbClr val="FF0000"/>
                </a:solidFill>
                <a:ea typeface="宋体" charset="-122"/>
              </a:rPr>
              <a:t>目不下尘</a:t>
            </a:r>
            <a:r>
              <a:rPr lang="zh-CN" altLang="en-US" sz="2800" smtClean="0">
                <a:solidFill>
                  <a:srgbClr val="000000"/>
                </a:solidFill>
                <a:ea typeface="宋体" charset="-122"/>
              </a:rPr>
              <a:t>地游览了余下的景点。</a:t>
            </a:r>
            <a:r>
              <a:rPr lang="zh-CN" altLang="en-US" sz="2800" smtClean="0">
                <a:solidFill>
                  <a:srgbClr val="FF0000"/>
                </a:solidFill>
                <a:ea typeface="宋体" charset="-122"/>
              </a:rPr>
              <a:t>晨钟暮鼓</a:t>
            </a:r>
            <a:r>
              <a:rPr lang="zh-CN" altLang="en-US" sz="2800" smtClean="0">
                <a:solidFill>
                  <a:schemeClr val="tx1"/>
                </a:solidFill>
                <a:ea typeface="宋体" charset="-122"/>
              </a:rPr>
              <a:t>间</a:t>
            </a:r>
            <a:r>
              <a:rPr lang="zh-CN" altLang="en-US" sz="2800" smtClean="0">
                <a:solidFill>
                  <a:srgbClr val="000000"/>
                </a:solidFill>
                <a:ea typeface="宋体" charset="-122"/>
              </a:rPr>
              <a:t>一天时光如</a:t>
            </a:r>
            <a:r>
              <a:rPr lang="zh-CN" altLang="en-US" sz="2800" smtClean="0">
                <a:solidFill>
                  <a:srgbClr val="FF0000"/>
                </a:solidFill>
                <a:ea typeface="宋体" charset="-122"/>
              </a:rPr>
              <a:t>行云流水</a:t>
            </a:r>
            <a:r>
              <a:rPr lang="zh-CN" altLang="en-US" sz="2800" smtClean="0">
                <a:solidFill>
                  <a:srgbClr val="000000"/>
                </a:solidFill>
                <a:ea typeface="宋体" charset="-122"/>
              </a:rPr>
              <a:t>，转瞬即逝。很快就</a:t>
            </a:r>
            <a:r>
              <a:rPr lang="zh-CN" altLang="en-US" sz="2800" smtClean="0">
                <a:solidFill>
                  <a:srgbClr val="FF0000"/>
                </a:solidFill>
                <a:ea typeface="宋体" charset="-122"/>
              </a:rPr>
              <a:t>日薄西山</a:t>
            </a:r>
            <a:r>
              <a:rPr lang="zh-CN" altLang="en-US" sz="2800" smtClean="0">
                <a:solidFill>
                  <a:srgbClr val="000000"/>
                </a:solidFill>
                <a:ea typeface="宋体" charset="-122"/>
              </a:rPr>
              <a:t>了，我们赶紧</a:t>
            </a:r>
            <a:r>
              <a:rPr lang="zh-CN" altLang="en-US" sz="2800" smtClean="0">
                <a:solidFill>
                  <a:srgbClr val="FF0000"/>
                </a:solidFill>
                <a:ea typeface="宋体" charset="-122"/>
              </a:rPr>
              <a:t>急流勇退</a:t>
            </a:r>
            <a:r>
              <a:rPr lang="zh-CN" altLang="en-US" sz="2800" smtClean="0">
                <a:solidFill>
                  <a:srgbClr val="000000"/>
                </a:solidFill>
                <a:ea typeface="宋体" charset="-122"/>
              </a:rPr>
              <a:t>一个个</a:t>
            </a:r>
            <a:r>
              <a:rPr lang="zh-CN" altLang="en-US" sz="2800" smtClean="0">
                <a:solidFill>
                  <a:srgbClr val="FF0000"/>
                </a:solidFill>
                <a:ea typeface="宋体" charset="-122"/>
              </a:rPr>
              <a:t>筚路蓝缕</a:t>
            </a:r>
            <a:r>
              <a:rPr lang="zh-CN" altLang="en-US" sz="2800" smtClean="0">
                <a:solidFill>
                  <a:srgbClr val="000000"/>
                </a:solidFill>
                <a:ea typeface="宋体" charset="-122"/>
              </a:rPr>
              <a:t>地回到了学校。</a:t>
            </a:r>
          </a:p>
          <a:p>
            <a:pPr marL="228600" indent="-228600" eaLnBrk="1" hangingPunct="1">
              <a:lnSpc>
                <a:spcPct val="80000"/>
              </a:lnSpc>
              <a:buFont typeface="Arial" charset="0"/>
              <a:buNone/>
            </a:pPr>
            <a:r>
              <a:rPr lang="zh-CN" altLang="en-US" sz="2800" smtClean="0">
                <a:solidFill>
                  <a:srgbClr val="000000"/>
                </a:solidFill>
                <a:ea typeface="宋体" charset="-122"/>
              </a:rPr>
              <a:t>         唉！一篇文章成语</a:t>
            </a:r>
            <a:r>
              <a:rPr lang="zh-CN" altLang="en-US" sz="2800" smtClean="0">
                <a:solidFill>
                  <a:srgbClr val="FF0000"/>
                </a:solidFill>
                <a:ea typeface="宋体" charset="-122"/>
              </a:rPr>
              <a:t>比比皆是</a:t>
            </a:r>
            <a:r>
              <a:rPr lang="zh-CN" altLang="en-US" sz="2800" smtClean="0">
                <a:solidFill>
                  <a:srgbClr val="000000"/>
                </a:solidFill>
                <a:ea typeface="宋体" charset="-122"/>
              </a:rPr>
              <a:t>，让人</a:t>
            </a:r>
            <a:r>
              <a:rPr lang="zh-CN" altLang="en-US" sz="2800" smtClean="0">
                <a:solidFill>
                  <a:srgbClr val="FF0000"/>
                </a:solidFill>
                <a:ea typeface="宋体" charset="-122"/>
              </a:rPr>
              <a:t>应接不暇</a:t>
            </a:r>
            <a:r>
              <a:rPr lang="zh-CN" altLang="en-US" sz="2800" smtClean="0">
                <a:solidFill>
                  <a:srgbClr val="000000"/>
                </a:solidFill>
                <a:ea typeface="宋体" charset="-122"/>
              </a:rPr>
              <a:t>，但不需要</a:t>
            </a:r>
            <a:r>
              <a:rPr lang="zh-CN" altLang="en-US" sz="2800" smtClean="0">
                <a:solidFill>
                  <a:srgbClr val="FF0000"/>
                </a:solidFill>
                <a:ea typeface="宋体" charset="-122"/>
              </a:rPr>
              <a:t>宵衣旰食</a:t>
            </a:r>
            <a:r>
              <a:rPr lang="zh-CN" altLang="en-US" sz="2800" smtClean="0">
                <a:solidFill>
                  <a:srgbClr val="000000"/>
                </a:solidFill>
                <a:ea typeface="宋体" charset="-122"/>
              </a:rPr>
              <a:t>去背诵，</a:t>
            </a:r>
            <a:r>
              <a:rPr lang="zh-CN" altLang="en-US" sz="2800" smtClean="0">
                <a:solidFill>
                  <a:srgbClr val="FF0000"/>
                </a:solidFill>
                <a:ea typeface="宋体" charset="-122"/>
              </a:rPr>
              <a:t>目无全牛</a:t>
            </a:r>
            <a:r>
              <a:rPr lang="zh-CN" altLang="en-US" sz="2800" smtClean="0">
                <a:solidFill>
                  <a:srgbClr val="000000"/>
                </a:solidFill>
                <a:ea typeface="宋体" charset="-122"/>
              </a:rPr>
              <a:t>乱忙活。你只要</a:t>
            </a:r>
            <a:r>
              <a:rPr lang="zh-CN" altLang="en-US" sz="2800" smtClean="0">
                <a:solidFill>
                  <a:srgbClr val="FF0000"/>
                </a:solidFill>
                <a:ea typeface="宋体" charset="-122"/>
              </a:rPr>
              <a:t>安步当车</a:t>
            </a:r>
            <a:r>
              <a:rPr lang="zh-CN" altLang="en-US" sz="2800" smtClean="0">
                <a:solidFill>
                  <a:srgbClr val="000000"/>
                </a:solidFill>
                <a:ea typeface="宋体" charset="-122"/>
              </a:rPr>
              <a:t>往下读。</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body" idx="4294967295"/>
          </p:nvPr>
        </p:nvSpPr>
        <p:spPr>
          <a:xfrm>
            <a:off x="0" y="268288"/>
            <a:ext cx="8748713" cy="6113462"/>
          </a:xfrm>
        </p:spPr>
        <p:txBody>
          <a:bodyPr/>
          <a:lstStyle/>
          <a:p>
            <a:pPr marL="228600" indent="-228600" eaLnBrk="1" hangingPunct="1">
              <a:buFont typeface="Arial" charset="0"/>
              <a:buNone/>
            </a:pPr>
            <a:r>
              <a:rPr lang="zh-CN" altLang="en-US" smtClean="0">
                <a:ea typeface="宋体" charset="-122"/>
              </a:rPr>
              <a:t>  </a:t>
            </a:r>
            <a:r>
              <a:rPr lang="zh-CN" altLang="en-US" sz="2800" smtClean="0">
                <a:solidFill>
                  <a:srgbClr val="0000CC"/>
                </a:solidFill>
                <a:ea typeface="宋体" charset="-122"/>
              </a:rPr>
              <a:t>英明伟大</a:t>
            </a:r>
            <a:r>
              <a:rPr lang="zh-CN" altLang="en-US" sz="2800" smtClean="0">
                <a:solidFill>
                  <a:srgbClr val="FF0000"/>
                </a:solidFill>
                <a:ea typeface="宋体" charset="-122"/>
              </a:rPr>
              <a:t>是领袖</a:t>
            </a:r>
            <a:r>
              <a:rPr lang="zh-CN" altLang="en-US" sz="2800" smtClean="0">
                <a:solidFill>
                  <a:srgbClr val="0000CC"/>
                </a:solidFill>
                <a:ea typeface="宋体" charset="-122"/>
              </a:rPr>
              <a:t>    无所不至</a:t>
            </a:r>
            <a:r>
              <a:rPr lang="zh-CN" altLang="en-US" sz="2800" smtClean="0">
                <a:solidFill>
                  <a:srgbClr val="FF0000"/>
                </a:solidFill>
                <a:ea typeface="宋体" charset="-122"/>
              </a:rPr>
              <a:t>干坏事</a:t>
            </a:r>
            <a:r>
              <a:rPr lang="zh-CN" altLang="en-US" sz="2800" smtClean="0">
                <a:solidFill>
                  <a:srgbClr val="0000CC"/>
                </a:solidFill>
                <a:ea typeface="宋体" charset="-122"/>
              </a:rPr>
              <a:t>    丰功伟绩</a:t>
            </a:r>
            <a:r>
              <a:rPr lang="zh-CN" altLang="en-US" sz="2800" smtClean="0">
                <a:solidFill>
                  <a:srgbClr val="FF0000"/>
                </a:solidFill>
                <a:ea typeface="宋体" charset="-122"/>
              </a:rPr>
              <a:t>建功业</a:t>
            </a:r>
            <a:r>
              <a:rPr lang="zh-CN" altLang="en-US" sz="2800" smtClean="0">
                <a:solidFill>
                  <a:srgbClr val="0000CC"/>
                </a:solidFill>
                <a:ea typeface="宋体" charset="-122"/>
              </a:rPr>
              <a:t>   罄竹难书</a:t>
            </a:r>
            <a:r>
              <a:rPr lang="zh-CN" altLang="en-US" sz="2800" smtClean="0">
                <a:solidFill>
                  <a:srgbClr val="FF0000"/>
                </a:solidFill>
                <a:ea typeface="宋体" charset="-122"/>
              </a:rPr>
              <a:t>罪恶多</a:t>
            </a:r>
            <a:r>
              <a:rPr lang="zh-CN" altLang="en-US" sz="2800" smtClean="0">
                <a:solidFill>
                  <a:srgbClr val="0000CC"/>
                </a:solidFill>
                <a:ea typeface="宋体" charset="-122"/>
              </a:rPr>
              <a:t>   不赞一词</a:t>
            </a:r>
            <a:r>
              <a:rPr lang="zh-CN" altLang="en-US" sz="2800" smtClean="0">
                <a:solidFill>
                  <a:srgbClr val="FF0000"/>
                </a:solidFill>
                <a:ea typeface="宋体" charset="-122"/>
              </a:rPr>
              <a:t>文章妙</a:t>
            </a:r>
            <a:r>
              <a:rPr lang="zh-CN" altLang="en-US" sz="2800" smtClean="0">
                <a:solidFill>
                  <a:srgbClr val="0000CC"/>
                </a:solidFill>
                <a:ea typeface="宋体" charset="-122"/>
              </a:rPr>
              <a:t>    盛气凌人</a:t>
            </a:r>
            <a:r>
              <a:rPr lang="zh-CN" altLang="en-US" sz="2800" smtClean="0">
                <a:solidFill>
                  <a:srgbClr val="FF0000"/>
                </a:solidFill>
                <a:ea typeface="宋体" charset="-122"/>
              </a:rPr>
              <a:t>是强人</a:t>
            </a:r>
            <a:r>
              <a:rPr lang="zh-CN" altLang="en-US" sz="2800" smtClean="0">
                <a:solidFill>
                  <a:srgbClr val="0000CC"/>
                </a:solidFill>
                <a:ea typeface="宋体" charset="-122"/>
              </a:rPr>
              <a:t>    趋之若鹜</a:t>
            </a:r>
            <a:r>
              <a:rPr lang="zh-CN" altLang="en-US" sz="2800" smtClean="0">
                <a:solidFill>
                  <a:srgbClr val="FF0000"/>
                </a:solidFill>
                <a:ea typeface="宋体" charset="-122"/>
              </a:rPr>
              <a:t>像野鸭</a:t>
            </a:r>
            <a:r>
              <a:rPr lang="zh-CN" altLang="en-US" sz="2800" smtClean="0">
                <a:solidFill>
                  <a:srgbClr val="0000CC"/>
                </a:solidFill>
                <a:ea typeface="宋体" charset="-122"/>
              </a:rPr>
              <a:t>   危言危行</a:t>
            </a:r>
            <a:r>
              <a:rPr lang="zh-CN" altLang="en-US" sz="2800" smtClean="0">
                <a:solidFill>
                  <a:srgbClr val="FF0000"/>
                </a:solidFill>
                <a:ea typeface="宋体" charset="-122"/>
              </a:rPr>
              <a:t>正直人</a:t>
            </a:r>
            <a:r>
              <a:rPr lang="zh-CN" altLang="en-US" sz="2800" smtClean="0">
                <a:solidFill>
                  <a:srgbClr val="0000CC"/>
                </a:solidFill>
                <a:ea typeface="宋体" charset="-122"/>
              </a:rPr>
              <a:t>    屡试不爽</a:t>
            </a:r>
            <a:r>
              <a:rPr lang="zh-CN" altLang="en-US" sz="2800" smtClean="0">
                <a:solidFill>
                  <a:srgbClr val="FF0000"/>
                </a:solidFill>
                <a:ea typeface="宋体" charset="-122"/>
              </a:rPr>
              <a:t>无差错</a:t>
            </a:r>
            <a:r>
              <a:rPr lang="zh-CN" altLang="en-US" sz="2800" smtClean="0">
                <a:solidFill>
                  <a:srgbClr val="0000CC"/>
                </a:solidFill>
                <a:ea typeface="宋体" charset="-122"/>
              </a:rPr>
              <a:t>     推波助澜</a:t>
            </a:r>
            <a:r>
              <a:rPr lang="zh-CN" altLang="en-US" sz="2800" smtClean="0">
                <a:solidFill>
                  <a:srgbClr val="FF0000"/>
                </a:solidFill>
                <a:ea typeface="宋体" charset="-122"/>
              </a:rPr>
              <a:t>做帮凶</a:t>
            </a:r>
            <a:r>
              <a:rPr lang="zh-CN" altLang="en-US" sz="2800" smtClean="0">
                <a:solidFill>
                  <a:srgbClr val="0000CC"/>
                </a:solidFill>
                <a:ea typeface="宋体" charset="-122"/>
              </a:rPr>
              <a:t>   三人成虎</a:t>
            </a:r>
            <a:r>
              <a:rPr lang="zh-CN" altLang="en-US" sz="2800" smtClean="0">
                <a:solidFill>
                  <a:srgbClr val="FF0000"/>
                </a:solidFill>
                <a:ea typeface="宋体" charset="-122"/>
              </a:rPr>
              <a:t>假变真</a:t>
            </a:r>
            <a:r>
              <a:rPr lang="zh-CN" altLang="en-US" sz="2800" smtClean="0">
                <a:solidFill>
                  <a:srgbClr val="0000CC"/>
                </a:solidFill>
                <a:ea typeface="宋体" charset="-122"/>
              </a:rPr>
              <a:t>    处心积虑</a:t>
            </a:r>
            <a:r>
              <a:rPr lang="zh-CN" altLang="en-US" sz="2800" smtClean="0">
                <a:solidFill>
                  <a:srgbClr val="FF0000"/>
                </a:solidFill>
                <a:ea typeface="宋体" charset="-122"/>
              </a:rPr>
              <a:t>蓄谋久</a:t>
            </a:r>
            <a:r>
              <a:rPr lang="zh-CN" altLang="en-US" sz="2800" smtClean="0">
                <a:solidFill>
                  <a:srgbClr val="0000CC"/>
                </a:solidFill>
                <a:ea typeface="宋体" charset="-122"/>
              </a:rPr>
              <a:t>    始作俑者</a:t>
            </a:r>
            <a:r>
              <a:rPr lang="zh-CN" altLang="en-US" sz="2800" smtClean="0">
                <a:solidFill>
                  <a:srgbClr val="FF0000"/>
                </a:solidFill>
                <a:ea typeface="宋体" charset="-122"/>
              </a:rPr>
              <a:t>是首恶</a:t>
            </a:r>
            <a:r>
              <a:rPr lang="zh-CN" altLang="en-US" sz="2800" smtClean="0">
                <a:solidFill>
                  <a:srgbClr val="0000CC"/>
                </a:solidFill>
                <a:ea typeface="宋体" charset="-122"/>
              </a:rPr>
              <a:t>   独树一帜</a:t>
            </a:r>
            <a:r>
              <a:rPr lang="zh-CN" altLang="en-US" sz="2800" smtClean="0">
                <a:solidFill>
                  <a:srgbClr val="FF0000"/>
                </a:solidFill>
                <a:ea typeface="宋体" charset="-122"/>
              </a:rPr>
              <a:t>成一家</a:t>
            </a:r>
            <a:r>
              <a:rPr lang="zh-CN" altLang="en-US" sz="2800" smtClean="0">
                <a:solidFill>
                  <a:srgbClr val="0000CC"/>
                </a:solidFill>
                <a:ea typeface="宋体" charset="-122"/>
              </a:rPr>
              <a:t>    大快人心</a:t>
            </a:r>
            <a:r>
              <a:rPr lang="zh-CN" altLang="en-US" sz="2800" smtClean="0">
                <a:solidFill>
                  <a:srgbClr val="FF0000"/>
                </a:solidFill>
                <a:ea typeface="宋体" charset="-122"/>
              </a:rPr>
              <a:t>惩恶人</a:t>
            </a:r>
            <a:r>
              <a:rPr lang="zh-CN" altLang="en-US" sz="2800" smtClean="0">
                <a:solidFill>
                  <a:srgbClr val="0000CC"/>
                </a:solidFill>
                <a:ea typeface="宋体" charset="-122"/>
              </a:rPr>
              <a:t>    弹冠相庆</a:t>
            </a:r>
            <a:r>
              <a:rPr lang="zh-CN" altLang="en-US" sz="2800" smtClean="0">
                <a:solidFill>
                  <a:srgbClr val="FF0000"/>
                </a:solidFill>
                <a:ea typeface="宋体" charset="-122"/>
              </a:rPr>
              <a:t>无好人</a:t>
            </a:r>
            <a:r>
              <a:rPr lang="zh-CN" altLang="en-US" sz="2800" smtClean="0">
                <a:solidFill>
                  <a:srgbClr val="0000CC"/>
                </a:solidFill>
                <a:ea typeface="宋体" charset="-122"/>
              </a:rPr>
              <a:t>   久假不归</a:t>
            </a:r>
            <a:r>
              <a:rPr lang="zh-CN" altLang="en-US" sz="2800" smtClean="0">
                <a:solidFill>
                  <a:srgbClr val="FF0000"/>
                </a:solidFill>
                <a:ea typeface="宋体" charset="-122"/>
              </a:rPr>
              <a:t>长借用</a:t>
            </a:r>
            <a:r>
              <a:rPr lang="zh-CN" altLang="en-US" sz="2800" smtClean="0">
                <a:solidFill>
                  <a:srgbClr val="0000CC"/>
                </a:solidFill>
                <a:ea typeface="宋体" charset="-122"/>
              </a:rPr>
              <a:t>    七月流火</a:t>
            </a:r>
            <a:r>
              <a:rPr lang="zh-CN" altLang="en-US" sz="2800" smtClean="0">
                <a:solidFill>
                  <a:srgbClr val="FF0000"/>
                </a:solidFill>
                <a:ea typeface="宋体" charset="-122"/>
              </a:rPr>
              <a:t>天转凉</a:t>
            </a:r>
            <a:r>
              <a:rPr lang="zh-CN" altLang="en-US" sz="2800" smtClean="0">
                <a:solidFill>
                  <a:srgbClr val="0000CC"/>
                </a:solidFill>
                <a:ea typeface="宋体" charset="-122"/>
              </a:rPr>
              <a:t>   不以为然</a:t>
            </a:r>
            <a:r>
              <a:rPr lang="zh-CN" altLang="en-US" sz="2800" smtClean="0">
                <a:solidFill>
                  <a:srgbClr val="FF0000"/>
                </a:solidFill>
                <a:ea typeface="宋体" charset="-122"/>
              </a:rPr>
              <a:t>不认可</a:t>
            </a:r>
            <a:r>
              <a:rPr lang="zh-CN" altLang="en-US" sz="2800" smtClean="0">
                <a:solidFill>
                  <a:srgbClr val="0000CC"/>
                </a:solidFill>
                <a:ea typeface="宋体" charset="-122"/>
              </a:rPr>
              <a:t>   漠然视之</a:t>
            </a:r>
            <a:r>
              <a:rPr lang="zh-CN" altLang="en-US" sz="2800" smtClean="0">
                <a:solidFill>
                  <a:srgbClr val="FF0000"/>
                </a:solidFill>
                <a:ea typeface="宋体" charset="-122"/>
              </a:rPr>
              <a:t>不关心</a:t>
            </a:r>
            <a:r>
              <a:rPr lang="zh-CN" altLang="en-US" sz="2800" smtClean="0">
                <a:solidFill>
                  <a:srgbClr val="0000CC"/>
                </a:solidFill>
                <a:ea typeface="宋体" charset="-122"/>
              </a:rPr>
              <a:t>    暴殄天物</a:t>
            </a:r>
            <a:r>
              <a:rPr lang="zh-CN" altLang="en-US" sz="2800" smtClean="0">
                <a:solidFill>
                  <a:srgbClr val="FF0000"/>
                </a:solidFill>
                <a:ea typeface="宋体" charset="-122"/>
              </a:rPr>
              <a:t>很奢侈</a:t>
            </a:r>
            <a:r>
              <a:rPr lang="zh-CN" altLang="en-US" sz="2800" smtClean="0">
                <a:solidFill>
                  <a:srgbClr val="0000CC"/>
                </a:solidFill>
                <a:ea typeface="宋体" charset="-122"/>
              </a:rPr>
              <a:t>     改头换面</a:t>
            </a:r>
            <a:r>
              <a:rPr lang="zh-CN" altLang="en-US" sz="2800" smtClean="0">
                <a:solidFill>
                  <a:srgbClr val="FF0000"/>
                </a:solidFill>
                <a:ea typeface="宋体" charset="-122"/>
              </a:rPr>
              <a:t>还不好</a:t>
            </a:r>
            <a:r>
              <a:rPr lang="zh-CN" altLang="en-US" sz="2800" smtClean="0">
                <a:solidFill>
                  <a:srgbClr val="0000CC"/>
                </a:solidFill>
                <a:ea typeface="宋体" charset="-122"/>
              </a:rPr>
              <a:t>   栩栩如生</a:t>
            </a:r>
            <a:r>
              <a:rPr lang="zh-CN" altLang="en-US" sz="2800" smtClean="0">
                <a:solidFill>
                  <a:srgbClr val="FF0000"/>
                </a:solidFill>
                <a:ea typeface="宋体" charset="-122"/>
              </a:rPr>
              <a:t>雕像真</a:t>
            </a:r>
            <a:r>
              <a:rPr lang="zh-CN" altLang="en-US" sz="2800" smtClean="0">
                <a:solidFill>
                  <a:srgbClr val="0000CC"/>
                </a:solidFill>
                <a:ea typeface="宋体" charset="-122"/>
              </a:rPr>
              <a:t>    羽翼未丰</a:t>
            </a:r>
            <a:r>
              <a:rPr lang="zh-CN" altLang="en-US" sz="2800" smtClean="0">
                <a:solidFill>
                  <a:srgbClr val="FF0000"/>
                </a:solidFill>
                <a:ea typeface="宋体" charset="-122"/>
              </a:rPr>
              <a:t>不成熟</a:t>
            </a:r>
            <a:r>
              <a:rPr lang="zh-CN" altLang="en-US" sz="2800" smtClean="0">
                <a:solidFill>
                  <a:srgbClr val="0000CC"/>
                </a:solidFill>
                <a:ea typeface="宋体" charset="-122"/>
              </a:rPr>
              <a:t>    洗心革面</a:t>
            </a:r>
            <a:r>
              <a:rPr lang="zh-CN" altLang="en-US" sz="2800" smtClean="0">
                <a:solidFill>
                  <a:srgbClr val="FF0000"/>
                </a:solidFill>
                <a:ea typeface="宋体" charset="-122"/>
              </a:rPr>
              <a:t>成好人</a:t>
            </a:r>
            <a:r>
              <a:rPr lang="zh-CN" altLang="en-US" sz="2800" smtClean="0">
                <a:solidFill>
                  <a:srgbClr val="0000CC"/>
                </a:solidFill>
                <a:ea typeface="宋体" charset="-122"/>
              </a:rPr>
              <a:t>   沐猴而冠</a:t>
            </a:r>
            <a:r>
              <a:rPr lang="zh-CN" altLang="en-US" sz="2800" smtClean="0">
                <a:solidFill>
                  <a:srgbClr val="FF0000"/>
                </a:solidFill>
                <a:ea typeface="宋体" charset="-122"/>
              </a:rPr>
              <a:t>难成人</a:t>
            </a:r>
            <a:r>
              <a:rPr lang="zh-CN" altLang="en-US" sz="2800" smtClean="0">
                <a:solidFill>
                  <a:srgbClr val="0000CC"/>
                </a:solidFill>
                <a:ea typeface="宋体" charset="-122"/>
              </a:rPr>
              <a:t>    衣冠楚楚</a:t>
            </a:r>
            <a:r>
              <a:rPr lang="zh-CN" altLang="en-US" sz="2800" smtClean="0">
                <a:solidFill>
                  <a:srgbClr val="FF0000"/>
                </a:solidFill>
                <a:ea typeface="宋体" charset="-122"/>
              </a:rPr>
              <a:t>男人坏</a:t>
            </a:r>
            <a:r>
              <a:rPr lang="zh-CN" altLang="en-US" sz="2800" smtClean="0">
                <a:solidFill>
                  <a:srgbClr val="0000CC"/>
                </a:solidFill>
                <a:ea typeface="宋体" charset="-122"/>
              </a:rPr>
              <a:t>    侧目而视</a:t>
            </a:r>
            <a:r>
              <a:rPr lang="zh-CN" altLang="en-US" sz="2800" smtClean="0">
                <a:solidFill>
                  <a:srgbClr val="FF0000"/>
                </a:solidFill>
                <a:ea typeface="宋体" charset="-122"/>
              </a:rPr>
              <a:t>心畏惧</a:t>
            </a:r>
            <a:r>
              <a:rPr lang="zh-CN" altLang="en-US" sz="2800" smtClean="0">
                <a:solidFill>
                  <a:srgbClr val="0000CC"/>
                </a:solidFill>
                <a:ea typeface="宋体" charset="-122"/>
              </a:rPr>
              <a:t>   东施效颦</a:t>
            </a:r>
            <a:r>
              <a:rPr lang="zh-CN" altLang="en-US" sz="2800" smtClean="0">
                <a:solidFill>
                  <a:srgbClr val="FF0000"/>
                </a:solidFill>
                <a:ea typeface="宋体" charset="-122"/>
              </a:rPr>
              <a:t>乱模仿</a:t>
            </a:r>
            <a:r>
              <a:rPr lang="zh-CN" altLang="en-US" sz="2800" smtClean="0">
                <a:solidFill>
                  <a:srgbClr val="0000CC"/>
                </a:solidFill>
                <a:ea typeface="宋体" charset="-122"/>
              </a:rPr>
              <a:t>    苦心孤诣</a:t>
            </a:r>
            <a:r>
              <a:rPr lang="zh-CN" altLang="en-US" sz="2800" smtClean="0">
                <a:solidFill>
                  <a:srgbClr val="FF0000"/>
                </a:solidFill>
                <a:ea typeface="宋体" charset="-122"/>
              </a:rPr>
              <a:t>成大事</a:t>
            </a:r>
            <a:r>
              <a:rPr lang="zh-CN" altLang="en-US" sz="2800" smtClean="0">
                <a:solidFill>
                  <a:srgbClr val="0000CC"/>
                </a:solidFill>
                <a:ea typeface="宋体" charset="-122"/>
              </a:rPr>
              <a:t>    脱颖而出</a:t>
            </a:r>
            <a:r>
              <a:rPr lang="zh-CN" altLang="en-US" sz="2800" smtClean="0">
                <a:solidFill>
                  <a:srgbClr val="FF0000"/>
                </a:solidFill>
                <a:ea typeface="宋体" charset="-122"/>
              </a:rPr>
              <a:t>是人才</a:t>
            </a:r>
            <a:r>
              <a:rPr lang="zh-CN" altLang="en-US" sz="2800" smtClean="0">
                <a:solidFill>
                  <a:srgbClr val="0000CC"/>
                </a:solidFill>
                <a:ea typeface="宋体" charset="-122"/>
              </a:rPr>
              <a:t>    倾巢而出</a:t>
            </a:r>
            <a:r>
              <a:rPr lang="zh-CN" altLang="en-US" sz="2800" smtClean="0">
                <a:solidFill>
                  <a:srgbClr val="FF0000"/>
                </a:solidFill>
                <a:ea typeface="宋体" charset="-122"/>
              </a:rPr>
              <a:t>没好人</a:t>
            </a:r>
            <a:r>
              <a:rPr lang="zh-CN" altLang="en-US" sz="2800" smtClean="0">
                <a:solidFill>
                  <a:srgbClr val="0000CC"/>
                </a:solidFill>
                <a:ea typeface="宋体" charset="-122"/>
              </a:rPr>
              <a:t>   首当其冲</a:t>
            </a:r>
            <a:r>
              <a:rPr lang="zh-CN" altLang="en-US" sz="2800" smtClean="0">
                <a:solidFill>
                  <a:srgbClr val="FF0000"/>
                </a:solidFill>
                <a:ea typeface="宋体" charset="-122"/>
              </a:rPr>
              <a:t>遭头炮</a:t>
            </a:r>
            <a:r>
              <a:rPr lang="zh-CN" altLang="en-US" sz="2800" smtClean="0">
                <a:solidFill>
                  <a:srgbClr val="000000"/>
                </a:solidFill>
                <a:ea typeface="宋体" charset="-122"/>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type="body" idx="4294967295"/>
          </p:nvPr>
        </p:nvSpPr>
        <p:spPr>
          <a:xfrm>
            <a:off x="0" y="525463"/>
            <a:ext cx="8964613" cy="5640387"/>
          </a:xfrm>
        </p:spPr>
        <p:txBody>
          <a:bodyPr/>
          <a:lstStyle/>
          <a:p>
            <a:pPr marL="228600" indent="-228600" eaLnBrk="1" hangingPunct="1">
              <a:buFont typeface="Arial" charset="0"/>
              <a:buNone/>
            </a:pPr>
            <a:r>
              <a:rPr lang="zh-CN" altLang="en-US" sz="2800" smtClean="0">
                <a:solidFill>
                  <a:srgbClr val="000000"/>
                </a:solidFill>
                <a:ea typeface="宋体" charset="-122"/>
              </a:rPr>
              <a:t>  </a:t>
            </a:r>
            <a:r>
              <a:rPr lang="zh-CN" altLang="en-US" sz="2800" smtClean="0">
                <a:solidFill>
                  <a:srgbClr val="0000CC"/>
                </a:solidFill>
                <a:ea typeface="宋体" charset="-122"/>
              </a:rPr>
              <a:t>下车伊始</a:t>
            </a:r>
            <a:r>
              <a:rPr lang="zh-CN" altLang="en-US" sz="2800" smtClean="0">
                <a:solidFill>
                  <a:srgbClr val="FF0000"/>
                </a:solidFill>
                <a:ea typeface="宋体" charset="-122"/>
              </a:rPr>
              <a:t>刚到职</a:t>
            </a:r>
            <a:r>
              <a:rPr lang="zh-CN" altLang="en-US" sz="2800" smtClean="0">
                <a:solidFill>
                  <a:srgbClr val="0000CC"/>
                </a:solidFill>
                <a:ea typeface="宋体" charset="-122"/>
              </a:rPr>
              <a:t>     不绝如缕</a:t>
            </a:r>
            <a:r>
              <a:rPr lang="zh-CN" altLang="en-US" sz="2800" smtClean="0">
                <a:solidFill>
                  <a:srgbClr val="FF0000"/>
                </a:solidFill>
                <a:ea typeface="宋体" charset="-122"/>
              </a:rPr>
              <a:t>形势急</a:t>
            </a:r>
            <a:r>
              <a:rPr lang="zh-CN" altLang="en-US" sz="2800" smtClean="0">
                <a:solidFill>
                  <a:srgbClr val="0000CC"/>
                </a:solidFill>
                <a:ea typeface="宋体" charset="-122"/>
              </a:rPr>
              <a:t>    分道扬镳</a:t>
            </a:r>
            <a:r>
              <a:rPr lang="zh-CN" altLang="en-US" sz="2800" smtClean="0">
                <a:solidFill>
                  <a:srgbClr val="FF0000"/>
                </a:solidFill>
                <a:ea typeface="宋体" charset="-122"/>
              </a:rPr>
              <a:t>各走各</a:t>
            </a:r>
            <a:r>
              <a:rPr lang="zh-CN" altLang="en-US" sz="2800" smtClean="0">
                <a:solidFill>
                  <a:srgbClr val="0000CC"/>
                </a:solidFill>
                <a:ea typeface="宋体" charset="-122"/>
              </a:rPr>
              <a:t>    踌躇满志</a:t>
            </a:r>
            <a:r>
              <a:rPr lang="zh-CN" altLang="en-US" sz="2800" smtClean="0">
                <a:solidFill>
                  <a:srgbClr val="FF0000"/>
                </a:solidFill>
                <a:ea typeface="宋体" charset="-122"/>
              </a:rPr>
              <a:t>很得意</a:t>
            </a:r>
            <a:r>
              <a:rPr lang="zh-CN" altLang="en-US" sz="2800" smtClean="0">
                <a:solidFill>
                  <a:srgbClr val="0000CC"/>
                </a:solidFill>
                <a:ea typeface="宋体" charset="-122"/>
              </a:rPr>
              <a:t>     颐指气使</a:t>
            </a:r>
            <a:r>
              <a:rPr lang="zh-CN" altLang="en-US" sz="2800" smtClean="0">
                <a:solidFill>
                  <a:srgbClr val="FF0000"/>
                </a:solidFill>
                <a:ea typeface="宋体" charset="-122"/>
              </a:rPr>
              <a:t>太傲慢</a:t>
            </a:r>
            <a:r>
              <a:rPr lang="zh-CN" altLang="en-US" sz="2800" smtClean="0">
                <a:solidFill>
                  <a:srgbClr val="0000CC"/>
                </a:solidFill>
                <a:ea typeface="宋体" charset="-122"/>
              </a:rPr>
              <a:t>    惟命是从</a:t>
            </a:r>
            <a:r>
              <a:rPr lang="zh-CN" altLang="en-US" sz="2800" smtClean="0">
                <a:solidFill>
                  <a:srgbClr val="FF0000"/>
                </a:solidFill>
                <a:ea typeface="宋体" charset="-122"/>
              </a:rPr>
              <a:t>下听上</a:t>
            </a:r>
            <a:r>
              <a:rPr lang="zh-CN" altLang="en-US" sz="2800" smtClean="0">
                <a:solidFill>
                  <a:srgbClr val="0000CC"/>
                </a:solidFill>
                <a:ea typeface="宋体" charset="-122"/>
              </a:rPr>
              <a:t>    鞠躬尽瘁</a:t>
            </a:r>
            <a:r>
              <a:rPr lang="zh-CN" altLang="en-US" sz="2800" smtClean="0">
                <a:solidFill>
                  <a:srgbClr val="FF0000"/>
                </a:solidFill>
                <a:ea typeface="宋体" charset="-122"/>
              </a:rPr>
              <a:t>成伟人</a:t>
            </a:r>
            <a:r>
              <a:rPr lang="zh-CN" altLang="en-US" sz="2800" smtClean="0">
                <a:solidFill>
                  <a:srgbClr val="0000CC"/>
                </a:solidFill>
                <a:ea typeface="宋体" charset="-122"/>
              </a:rPr>
              <a:t>     韬光养晦</a:t>
            </a:r>
            <a:r>
              <a:rPr lang="zh-CN" altLang="en-US" sz="2800" smtClean="0">
                <a:solidFill>
                  <a:srgbClr val="FF0000"/>
                </a:solidFill>
                <a:ea typeface="宋体" charset="-122"/>
              </a:rPr>
              <a:t>要篡权</a:t>
            </a:r>
            <a:r>
              <a:rPr lang="zh-CN" altLang="en-US" sz="2800" smtClean="0">
                <a:solidFill>
                  <a:srgbClr val="0000CC"/>
                </a:solidFill>
                <a:ea typeface="宋体" charset="-122"/>
              </a:rPr>
              <a:t>    遇人不淑</a:t>
            </a:r>
            <a:r>
              <a:rPr lang="zh-CN" altLang="en-US" sz="2800" smtClean="0">
                <a:solidFill>
                  <a:srgbClr val="FF0000"/>
                </a:solidFill>
                <a:ea typeface="宋体" charset="-122"/>
              </a:rPr>
              <a:t>嫁错郎</a:t>
            </a:r>
            <a:r>
              <a:rPr lang="zh-CN" altLang="en-US" sz="2800" smtClean="0">
                <a:solidFill>
                  <a:srgbClr val="0000CC"/>
                </a:solidFill>
                <a:ea typeface="宋体" charset="-122"/>
              </a:rPr>
              <a:t>    汗牛充栋</a:t>
            </a:r>
            <a:r>
              <a:rPr lang="zh-CN" altLang="en-US" sz="2800" smtClean="0">
                <a:solidFill>
                  <a:srgbClr val="FF0000"/>
                </a:solidFill>
                <a:ea typeface="宋体" charset="-122"/>
              </a:rPr>
              <a:t>藏书多</a:t>
            </a:r>
            <a:r>
              <a:rPr lang="zh-CN" altLang="en-US" sz="2800" smtClean="0">
                <a:solidFill>
                  <a:srgbClr val="0000CC"/>
                </a:solidFill>
                <a:ea typeface="宋体" charset="-122"/>
              </a:rPr>
              <a:t>     喜结金兰</a:t>
            </a:r>
            <a:r>
              <a:rPr lang="zh-CN" altLang="en-US" sz="2800" smtClean="0">
                <a:solidFill>
                  <a:srgbClr val="FF0000"/>
                </a:solidFill>
                <a:ea typeface="宋体" charset="-122"/>
              </a:rPr>
              <a:t>拜把子</a:t>
            </a:r>
            <a:r>
              <a:rPr lang="zh-CN" altLang="en-US" sz="2800" smtClean="0">
                <a:solidFill>
                  <a:srgbClr val="0000CC"/>
                </a:solidFill>
                <a:ea typeface="宋体" charset="-122"/>
              </a:rPr>
              <a:t>    螳臂当车</a:t>
            </a:r>
            <a:r>
              <a:rPr lang="zh-CN" altLang="en-US" sz="2800" smtClean="0">
                <a:solidFill>
                  <a:srgbClr val="FF0000"/>
                </a:solidFill>
                <a:ea typeface="宋体" charset="-122"/>
              </a:rPr>
              <a:t>不自量</a:t>
            </a:r>
            <a:r>
              <a:rPr lang="zh-CN" altLang="en-US" sz="2800" smtClean="0">
                <a:solidFill>
                  <a:srgbClr val="0000CC"/>
                </a:solidFill>
                <a:ea typeface="宋体" charset="-122"/>
              </a:rPr>
              <a:t>     登高自卑</a:t>
            </a:r>
            <a:r>
              <a:rPr lang="zh-CN" altLang="en-US" sz="2800" smtClean="0">
                <a:solidFill>
                  <a:srgbClr val="FF0000"/>
                </a:solidFill>
                <a:ea typeface="宋体" charset="-122"/>
              </a:rPr>
              <a:t>下往上</a:t>
            </a:r>
            <a:r>
              <a:rPr lang="zh-CN" altLang="en-US" sz="2800" smtClean="0">
                <a:solidFill>
                  <a:srgbClr val="0000CC"/>
                </a:solidFill>
                <a:ea typeface="宋体" charset="-122"/>
              </a:rPr>
              <a:t>     美轮美奂</a:t>
            </a:r>
            <a:r>
              <a:rPr lang="zh-CN" altLang="en-US" sz="2800" smtClean="0">
                <a:solidFill>
                  <a:srgbClr val="FF0000"/>
                </a:solidFill>
                <a:ea typeface="宋体" charset="-122"/>
              </a:rPr>
              <a:t>修阿房</a:t>
            </a:r>
            <a:r>
              <a:rPr lang="zh-CN" altLang="en-US" sz="2800" smtClean="0">
                <a:solidFill>
                  <a:srgbClr val="0000CC"/>
                </a:solidFill>
                <a:ea typeface="宋体" charset="-122"/>
              </a:rPr>
              <a:t>    巧夺天工</a:t>
            </a:r>
            <a:r>
              <a:rPr lang="zh-CN" altLang="en-US" sz="2800" smtClean="0">
                <a:solidFill>
                  <a:srgbClr val="FF0000"/>
                </a:solidFill>
                <a:ea typeface="宋体" charset="-122"/>
              </a:rPr>
              <a:t>手艺高</a:t>
            </a:r>
            <a:r>
              <a:rPr lang="zh-CN" altLang="en-US" sz="2800" smtClean="0">
                <a:solidFill>
                  <a:srgbClr val="0000CC"/>
                </a:solidFill>
                <a:ea typeface="宋体" charset="-122"/>
              </a:rPr>
              <a:t>    鱼目混珠</a:t>
            </a:r>
            <a:r>
              <a:rPr lang="zh-CN" altLang="en-US" sz="2800" smtClean="0">
                <a:solidFill>
                  <a:srgbClr val="FF0000"/>
                </a:solidFill>
                <a:ea typeface="宋体" charset="-122"/>
              </a:rPr>
              <a:t>假充真</a:t>
            </a:r>
            <a:r>
              <a:rPr lang="zh-CN" altLang="en-US" sz="2800" smtClean="0">
                <a:solidFill>
                  <a:srgbClr val="0000CC"/>
                </a:solidFill>
                <a:ea typeface="宋体" charset="-122"/>
              </a:rPr>
              <a:t>     强颜欢笑</a:t>
            </a:r>
            <a:r>
              <a:rPr lang="zh-CN" altLang="en-US" sz="2800" smtClean="0">
                <a:solidFill>
                  <a:srgbClr val="FF0000"/>
                </a:solidFill>
                <a:ea typeface="宋体" charset="-122"/>
              </a:rPr>
              <a:t>心中苦</a:t>
            </a:r>
            <a:r>
              <a:rPr lang="zh-CN" altLang="en-US" sz="2800" smtClean="0">
                <a:solidFill>
                  <a:srgbClr val="0000CC"/>
                </a:solidFill>
                <a:ea typeface="宋体" charset="-122"/>
              </a:rPr>
              <a:t>    目不交睫</a:t>
            </a:r>
            <a:r>
              <a:rPr lang="zh-CN" altLang="en-US" sz="2800" smtClean="0">
                <a:solidFill>
                  <a:srgbClr val="FF0000"/>
                </a:solidFill>
                <a:ea typeface="宋体" charset="-122"/>
              </a:rPr>
              <a:t>睡不着</a:t>
            </a:r>
            <a:r>
              <a:rPr lang="zh-CN" altLang="en-US" sz="2800" smtClean="0">
                <a:solidFill>
                  <a:srgbClr val="0000CC"/>
                </a:solidFill>
                <a:ea typeface="宋体" charset="-122"/>
              </a:rPr>
              <a:t>    不忍卒读</a:t>
            </a:r>
            <a:r>
              <a:rPr lang="zh-CN" altLang="en-US" sz="2800" smtClean="0">
                <a:solidFill>
                  <a:srgbClr val="FF0000"/>
                </a:solidFill>
                <a:ea typeface="宋体" charset="-122"/>
              </a:rPr>
              <a:t>文悲惨</a:t>
            </a:r>
            <a:r>
              <a:rPr lang="zh-CN" altLang="en-US" sz="2800" smtClean="0">
                <a:solidFill>
                  <a:srgbClr val="0000CC"/>
                </a:solidFill>
                <a:ea typeface="宋体" charset="-122"/>
              </a:rPr>
              <a:t>     不刊之论</a:t>
            </a:r>
            <a:r>
              <a:rPr lang="zh-CN" altLang="en-US" sz="2800" smtClean="0">
                <a:solidFill>
                  <a:srgbClr val="FF0000"/>
                </a:solidFill>
                <a:ea typeface="宋体" charset="-122"/>
              </a:rPr>
              <a:t>不磨灭</a:t>
            </a:r>
            <a:r>
              <a:rPr lang="zh-CN" altLang="en-US" sz="2800" smtClean="0">
                <a:solidFill>
                  <a:srgbClr val="0000CC"/>
                </a:solidFill>
                <a:ea typeface="宋体" charset="-122"/>
              </a:rPr>
              <a:t>    高谈阔论</a:t>
            </a:r>
            <a:r>
              <a:rPr lang="zh-CN" altLang="en-US" sz="2800" smtClean="0">
                <a:solidFill>
                  <a:srgbClr val="FF0000"/>
                </a:solidFill>
                <a:ea typeface="宋体" charset="-122"/>
              </a:rPr>
              <a:t>发议论</a:t>
            </a:r>
            <a:r>
              <a:rPr lang="zh-CN" altLang="en-US" sz="2800" smtClean="0">
                <a:solidFill>
                  <a:srgbClr val="0000CC"/>
                </a:solidFill>
                <a:ea typeface="宋体" charset="-122"/>
              </a:rPr>
              <a:t>     振振有词</a:t>
            </a:r>
            <a:r>
              <a:rPr lang="zh-CN" altLang="en-US" sz="2800" smtClean="0">
                <a:solidFill>
                  <a:srgbClr val="FF0000"/>
                </a:solidFill>
                <a:ea typeface="宋体" charset="-122"/>
              </a:rPr>
              <a:t>强夺理</a:t>
            </a:r>
            <a:r>
              <a:rPr lang="zh-CN" altLang="en-US" sz="2800" smtClean="0">
                <a:solidFill>
                  <a:srgbClr val="0000CC"/>
                </a:solidFill>
                <a:ea typeface="宋体" charset="-122"/>
              </a:rPr>
              <a:t>     涣然冰释</a:t>
            </a:r>
            <a:r>
              <a:rPr lang="zh-CN" altLang="en-US" sz="2800" smtClean="0">
                <a:solidFill>
                  <a:srgbClr val="FF0000"/>
                </a:solidFill>
                <a:ea typeface="宋体" charset="-122"/>
              </a:rPr>
              <a:t>误会消</a:t>
            </a:r>
            <a:r>
              <a:rPr lang="zh-CN" altLang="en-US" sz="2800" smtClean="0">
                <a:solidFill>
                  <a:srgbClr val="0000CC"/>
                </a:solidFill>
                <a:ea typeface="宋体" charset="-122"/>
              </a:rPr>
              <a:t>    讳莫如深</a:t>
            </a:r>
            <a:r>
              <a:rPr lang="zh-CN" altLang="en-US" sz="2800" smtClean="0">
                <a:solidFill>
                  <a:srgbClr val="FF0000"/>
                </a:solidFill>
                <a:ea typeface="宋体" charset="-122"/>
              </a:rPr>
              <a:t>瞒得紧</a:t>
            </a:r>
            <a:r>
              <a:rPr lang="zh-CN" altLang="en-US" sz="2800" smtClean="0">
                <a:solidFill>
                  <a:srgbClr val="0000CC"/>
                </a:solidFill>
                <a:ea typeface="宋体" charset="-122"/>
              </a:rPr>
              <a:t>     不寒而栗</a:t>
            </a:r>
            <a:r>
              <a:rPr lang="zh-CN" altLang="en-US" sz="2800" smtClean="0">
                <a:solidFill>
                  <a:srgbClr val="FF0000"/>
                </a:solidFill>
                <a:ea typeface="宋体" charset="-122"/>
              </a:rPr>
              <a:t>因害怕</a:t>
            </a:r>
            <a:r>
              <a:rPr lang="zh-CN" altLang="en-US" sz="2800" smtClean="0">
                <a:solidFill>
                  <a:srgbClr val="0000CC"/>
                </a:solidFill>
                <a:ea typeface="宋体" charset="-122"/>
              </a:rPr>
              <a:t>     噤若寒蝉</a:t>
            </a:r>
            <a:r>
              <a:rPr lang="zh-CN" altLang="en-US" sz="2800" smtClean="0">
                <a:solidFill>
                  <a:srgbClr val="FF0000"/>
                </a:solidFill>
                <a:ea typeface="宋体" charset="-122"/>
              </a:rPr>
              <a:t>人害怕</a:t>
            </a:r>
            <a:r>
              <a:rPr lang="zh-CN" altLang="en-US" sz="2800" smtClean="0">
                <a:solidFill>
                  <a:srgbClr val="0000CC"/>
                </a:solidFill>
                <a:ea typeface="宋体" charset="-122"/>
              </a:rPr>
              <a:t>    过江之鲫</a:t>
            </a:r>
            <a:r>
              <a:rPr lang="zh-CN" altLang="en-US" sz="2800" smtClean="0">
                <a:solidFill>
                  <a:srgbClr val="FF0000"/>
                </a:solidFill>
                <a:ea typeface="宋体" charset="-122"/>
              </a:rPr>
              <a:t>赶时髦</a:t>
            </a:r>
            <a:r>
              <a:rPr lang="zh-CN" altLang="en-US" sz="2800" smtClean="0">
                <a:solidFill>
                  <a:srgbClr val="0000CC"/>
                </a:solidFill>
                <a:ea typeface="宋体" charset="-122"/>
              </a:rPr>
              <a:t> </a:t>
            </a:r>
          </a:p>
          <a:p>
            <a:pPr marL="228600" indent="-228600" eaLnBrk="1" hangingPunct="1">
              <a:buFont typeface="Arial" charset="0"/>
              <a:buNone/>
            </a:pPr>
            <a:r>
              <a:rPr lang="zh-CN" altLang="en-US" smtClean="0">
                <a:solidFill>
                  <a:srgbClr val="0000CC"/>
                </a:solidFill>
                <a:ea typeface="宋体" charset="-122"/>
              </a:rPr>
              <a:t>   </a:t>
            </a:r>
            <a:r>
              <a:rPr lang="zh-CN" altLang="en-US" sz="2800" smtClean="0">
                <a:solidFill>
                  <a:srgbClr val="0000CC"/>
                </a:solidFill>
                <a:ea typeface="宋体" charset="-122"/>
              </a:rPr>
              <a:t>嗷嗷待哺</a:t>
            </a:r>
            <a:r>
              <a:rPr lang="zh-CN" altLang="en-US" sz="2800" smtClean="0">
                <a:solidFill>
                  <a:srgbClr val="FF0000"/>
                </a:solidFill>
                <a:ea typeface="宋体" charset="-122"/>
              </a:rPr>
              <a:t>婴幼儿</a:t>
            </a:r>
            <a:r>
              <a:rPr lang="zh-CN" altLang="en-US" sz="2800" smtClean="0">
                <a:solidFill>
                  <a:srgbClr val="0000CC"/>
                </a:solidFill>
                <a:ea typeface="宋体" charset="-122"/>
              </a:rPr>
              <a:t>     登堂入室</a:t>
            </a:r>
            <a:r>
              <a:rPr lang="zh-CN" altLang="en-US" sz="2800" smtClean="0">
                <a:solidFill>
                  <a:srgbClr val="FF0000"/>
                </a:solidFill>
                <a:ea typeface="宋体" charset="-122"/>
              </a:rPr>
              <a:t>讲学问</a:t>
            </a:r>
            <a:r>
              <a:rPr lang="zh-CN" altLang="en-US" sz="2800" smtClean="0">
                <a:solidFill>
                  <a:srgbClr val="0000CC"/>
                </a:solidFill>
                <a:ea typeface="宋体" charset="-122"/>
              </a:rPr>
              <a:t>    鸠占鹊巢</a:t>
            </a:r>
            <a:r>
              <a:rPr lang="zh-CN" altLang="en-US" sz="2800" smtClean="0">
                <a:solidFill>
                  <a:srgbClr val="FF0000"/>
                </a:solidFill>
                <a:ea typeface="宋体" charset="-122"/>
              </a:rPr>
              <a:t>靠抢夺</a:t>
            </a:r>
            <a:r>
              <a:rPr lang="zh-CN" altLang="en-US" sz="2800" smtClean="0">
                <a:solidFill>
                  <a:srgbClr val="0000CC"/>
                </a:solidFill>
                <a:ea typeface="宋体" charset="-122"/>
              </a:rPr>
              <a:t>    退避三舍</a:t>
            </a:r>
            <a:r>
              <a:rPr lang="zh-CN" altLang="en-US" sz="2800" smtClean="0">
                <a:solidFill>
                  <a:srgbClr val="FF0000"/>
                </a:solidFill>
                <a:ea typeface="宋体" charset="-122"/>
              </a:rPr>
              <a:t>主动撤</a:t>
            </a:r>
            <a:r>
              <a:rPr lang="zh-CN" altLang="en-US" sz="2800" smtClean="0">
                <a:solidFill>
                  <a:srgbClr val="0000CC"/>
                </a:solidFill>
                <a:ea typeface="宋体" charset="-122"/>
              </a:rPr>
              <a:t>     改换门庭</a:t>
            </a:r>
            <a:r>
              <a:rPr lang="zh-CN" altLang="en-US" sz="2800" smtClean="0">
                <a:solidFill>
                  <a:srgbClr val="FF0000"/>
                </a:solidFill>
                <a:ea typeface="宋体" charset="-122"/>
              </a:rPr>
              <a:t>新靠山</a:t>
            </a:r>
            <a:r>
              <a:rPr lang="zh-CN" altLang="en-US" sz="2800" smtClean="0">
                <a:solidFill>
                  <a:srgbClr val="0000CC"/>
                </a:solidFill>
                <a:ea typeface="宋体" charset="-122"/>
              </a:rPr>
              <a:t>    惨淡经营</a:t>
            </a:r>
            <a:r>
              <a:rPr lang="zh-CN" altLang="en-US" sz="2800" smtClean="0">
                <a:solidFill>
                  <a:srgbClr val="FF0000"/>
                </a:solidFill>
                <a:ea typeface="宋体" charset="-122"/>
              </a:rPr>
              <a:t>尽全力</a:t>
            </a:r>
            <a:r>
              <a:rPr lang="zh-CN" altLang="en-US" sz="2800" smtClean="0">
                <a:solidFill>
                  <a:srgbClr val="000000"/>
                </a:solidFill>
                <a:ea typeface="宋体" charset="-122"/>
              </a:rPr>
              <a:t>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258*i*2"/>
  <p:tag name="KSO_WM_TEMPLATE_CATEGORY" val="custom"/>
  <p:tag name="KSO_WM_TEMPLATE_INDEX" val="43"/>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258*i*9"/>
  <p:tag name="KSO_WM_TEMPLATE_CATEGORY" val="custom"/>
  <p:tag name="KSO_WM_TEMPLATE_INDEX" val="43"/>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258*i*10"/>
  <p:tag name="KSO_WM_TEMPLATE_CATEGORY" val="custom"/>
  <p:tag name="KSO_WM_TEMPLATE_INDEX" val="43"/>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258*i*11"/>
  <p:tag name="KSO_WM_TEMPLATE_CATEGORY" val="custom"/>
  <p:tag name="KSO_WM_TEMPLATE_INDEX" val="43"/>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258*i*12"/>
  <p:tag name="KSO_WM_TEMPLATE_CATEGORY" val="custom"/>
  <p:tag name="KSO_WM_TEMPLATE_INDEX" val="43"/>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258*i*13"/>
  <p:tag name="KSO_WM_TEMPLATE_CATEGORY" val="custom"/>
  <p:tag name="KSO_WM_TEMPLATE_INDEX" val="43"/>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258*i*14"/>
  <p:tag name="KSO_WM_TEMPLATE_CATEGORY" val="custom"/>
  <p:tag name="KSO_WM_TEMPLATE_INDEX" val="43"/>
</p:tagLst>
</file>

<file path=ppt/theme/theme1.xml><?xml version="1.0" encoding="utf-8"?>
<a:theme xmlns:a="http://schemas.openxmlformats.org/drawingml/2006/main" name="1_自定义设计方案_2">
  <a:themeElements>
    <a:clrScheme name="自定义 42">
      <a:dk1>
        <a:srgbClr val="000000"/>
      </a:dk1>
      <a:lt1>
        <a:srgbClr val="FFFFFF"/>
      </a:lt1>
      <a:dk2>
        <a:srgbClr val="0E9651"/>
      </a:dk2>
      <a:lt2>
        <a:srgbClr val="808080"/>
      </a:lt2>
      <a:accent1>
        <a:srgbClr val="EBF092"/>
      </a:accent1>
      <a:accent2>
        <a:srgbClr val="333399"/>
      </a:accent2>
      <a:accent3>
        <a:srgbClr val="FFFFFF"/>
      </a:accent3>
      <a:accent4>
        <a:srgbClr val="000000"/>
      </a:accent4>
      <a:accent5>
        <a:srgbClr val="D0DFF0"/>
      </a:accent5>
      <a:accent6>
        <a:srgbClr val="2D2D8A"/>
      </a:accent6>
      <a:hlink>
        <a:srgbClr val="009999"/>
      </a:hlink>
      <a:folHlink>
        <a:srgbClr val="99CC00"/>
      </a:folHlink>
    </a:clrScheme>
    <a:fontScheme name="1_自定义设计方案_2">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自定义设计方案_2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_2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TotalTime>
  <Words>3093</Words>
  <Application>WPS 演示</Application>
  <PresentationFormat>全屏显示(4:3)</PresentationFormat>
  <Paragraphs>61</Paragraphs>
  <Slides>18</Slides>
  <Notes>0</Notes>
  <HiddenSlides>0</HiddenSlides>
  <MMClips>0</MMClips>
  <ScaleCrop>false</ScaleCrop>
  <HeadingPairs>
    <vt:vector size="6" baseType="variant">
      <vt:variant>
        <vt:lpstr>已用的字体</vt:lpstr>
      </vt:variant>
      <vt:variant>
        <vt:i4>4</vt:i4>
      </vt:variant>
      <vt:variant>
        <vt:lpstr>演示文稿设计模板</vt:lpstr>
      </vt:variant>
      <vt:variant>
        <vt:i4>6</vt:i4>
      </vt:variant>
      <vt:variant>
        <vt:lpstr>幻灯片标题</vt:lpstr>
      </vt:variant>
      <vt:variant>
        <vt:i4>18</vt:i4>
      </vt:variant>
    </vt:vector>
  </HeadingPairs>
  <TitlesOfParts>
    <vt:vector size="28" baseType="lpstr">
      <vt:lpstr>Arial</vt:lpstr>
      <vt:lpstr>宋体</vt:lpstr>
      <vt:lpstr>Calibri</vt:lpstr>
      <vt:lpstr>黑体</vt:lpstr>
      <vt:lpstr>1_自定义设计方案_2</vt:lpstr>
      <vt:lpstr>1_自定义设计方案_2</vt:lpstr>
      <vt:lpstr>1_自定义设计方案_2</vt:lpstr>
      <vt:lpstr>1_自定义设计方案_2</vt:lpstr>
      <vt:lpstr>1_自定义设计方案_2</vt:lpstr>
      <vt:lpstr>1_自定义设计方案_2</vt:lpstr>
      <vt:lpstr>成语巧记妙析</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Lenovo</cp:lastModifiedBy>
  <cp:revision>36</cp:revision>
  <dcterms:created xsi:type="dcterms:W3CDTF">2017-03-06T14:25:00Z</dcterms:created>
  <dcterms:modified xsi:type="dcterms:W3CDTF">2018-01-21T03:54:49Z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2052-10.1.0.6156</vt:lpwstr>
  </property>
</Properties>
</file>