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66" r:id="rId2"/>
    <p:sldId id="267" r:id="rId3"/>
    <p:sldId id="265" r:id="rId4"/>
    <p:sldId id="257" r:id="rId5"/>
    <p:sldId id="258" r:id="rId6"/>
    <p:sldId id="259" r:id="rId7"/>
    <p:sldId id="260" r:id="rId8"/>
    <p:sldId id="261" r:id="rId9"/>
    <p:sldId id="269" r:id="rId10"/>
    <p:sldId id="264" r:id="rId11"/>
    <p:sldId id="262" r:id="rId12"/>
    <p:sldId id="268" r:id="rId13"/>
    <p:sldId id="256" r:id="rId14"/>
    <p:sldId id="263" r:id="rId15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57" d="100"/>
          <a:sy n="57" d="100"/>
        </p:scale>
        <p:origin x="-97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10.wmf"/><Relationship Id="rId13" Type="http://schemas.openxmlformats.org/officeDocument/2006/relationships/image" Target="../media/image15.wmf"/><Relationship Id="rId3" Type="http://schemas.openxmlformats.org/officeDocument/2006/relationships/image" Target="../media/image5.wmf"/><Relationship Id="rId7" Type="http://schemas.openxmlformats.org/officeDocument/2006/relationships/image" Target="../media/image9.wmf"/><Relationship Id="rId12" Type="http://schemas.openxmlformats.org/officeDocument/2006/relationships/image" Target="../media/image14.wmf"/><Relationship Id="rId2" Type="http://schemas.openxmlformats.org/officeDocument/2006/relationships/image" Target="../media/image4.wmf"/><Relationship Id="rId1" Type="http://schemas.openxmlformats.org/officeDocument/2006/relationships/image" Target="../media/image3.wmf"/><Relationship Id="rId6" Type="http://schemas.openxmlformats.org/officeDocument/2006/relationships/image" Target="../media/image8.wmf"/><Relationship Id="rId11" Type="http://schemas.openxmlformats.org/officeDocument/2006/relationships/image" Target="../media/image13.wmf"/><Relationship Id="rId5" Type="http://schemas.openxmlformats.org/officeDocument/2006/relationships/image" Target="../media/image7.wmf"/><Relationship Id="rId10" Type="http://schemas.openxmlformats.org/officeDocument/2006/relationships/image" Target="../media/image12.wmf"/><Relationship Id="rId4" Type="http://schemas.openxmlformats.org/officeDocument/2006/relationships/image" Target="../media/image6.wmf"/><Relationship Id="rId9" Type="http://schemas.openxmlformats.org/officeDocument/2006/relationships/image" Target="../media/image11.wmf"/><Relationship Id="rId14" Type="http://schemas.openxmlformats.org/officeDocument/2006/relationships/image" Target="../media/image16.w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24.wmf"/><Relationship Id="rId13" Type="http://schemas.openxmlformats.org/officeDocument/2006/relationships/image" Target="../media/image29.wmf"/><Relationship Id="rId18" Type="http://schemas.openxmlformats.org/officeDocument/2006/relationships/image" Target="../media/image34.wmf"/><Relationship Id="rId3" Type="http://schemas.openxmlformats.org/officeDocument/2006/relationships/image" Target="../media/image19.wmf"/><Relationship Id="rId21" Type="http://schemas.openxmlformats.org/officeDocument/2006/relationships/image" Target="../media/image37.wmf"/><Relationship Id="rId7" Type="http://schemas.openxmlformats.org/officeDocument/2006/relationships/image" Target="../media/image23.wmf"/><Relationship Id="rId12" Type="http://schemas.openxmlformats.org/officeDocument/2006/relationships/image" Target="../media/image28.wmf"/><Relationship Id="rId17" Type="http://schemas.openxmlformats.org/officeDocument/2006/relationships/image" Target="../media/image33.wmf"/><Relationship Id="rId2" Type="http://schemas.openxmlformats.org/officeDocument/2006/relationships/image" Target="../media/image18.wmf"/><Relationship Id="rId16" Type="http://schemas.openxmlformats.org/officeDocument/2006/relationships/image" Target="../media/image32.wmf"/><Relationship Id="rId20" Type="http://schemas.openxmlformats.org/officeDocument/2006/relationships/image" Target="../media/image36.wmf"/><Relationship Id="rId1" Type="http://schemas.openxmlformats.org/officeDocument/2006/relationships/image" Target="../media/image17.wmf"/><Relationship Id="rId6" Type="http://schemas.openxmlformats.org/officeDocument/2006/relationships/image" Target="../media/image22.wmf"/><Relationship Id="rId11" Type="http://schemas.openxmlformats.org/officeDocument/2006/relationships/image" Target="../media/image27.wmf"/><Relationship Id="rId5" Type="http://schemas.openxmlformats.org/officeDocument/2006/relationships/image" Target="../media/image21.wmf"/><Relationship Id="rId15" Type="http://schemas.openxmlformats.org/officeDocument/2006/relationships/image" Target="../media/image31.wmf"/><Relationship Id="rId23" Type="http://schemas.openxmlformats.org/officeDocument/2006/relationships/image" Target="../media/image39.wmf"/><Relationship Id="rId10" Type="http://schemas.openxmlformats.org/officeDocument/2006/relationships/image" Target="../media/image26.wmf"/><Relationship Id="rId19" Type="http://schemas.openxmlformats.org/officeDocument/2006/relationships/image" Target="../media/image35.wmf"/><Relationship Id="rId4" Type="http://schemas.openxmlformats.org/officeDocument/2006/relationships/image" Target="../media/image20.wmf"/><Relationship Id="rId9" Type="http://schemas.openxmlformats.org/officeDocument/2006/relationships/image" Target="../media/image25.wmf"/><Relationship Id="rId14" Type="http://schemas.openxmlformats.org/officeDocument/2006/relationships/image" Target="../media/image30.wmf"/><Relationship Id="rId22" Type="http://schemas.openxmlformats.org/officeDocument/2006/relationships/image" Target="../media/image38.wmf"/></Relationships>
</file>

<file path=ppt/drawings/_rels/vmlDrawing3.vml.rels><?xml version="1.0" encoding="UTF-8" standalone="yes"?>
<Relationships xmlns="http://schemas.openxmlformats.org/package/2006/relationships"><Relationship Id="rId8" Type="http://schemas.openxmlformats.org/officeDocument/2006/relationships/image" Target="../media/image23.wmf"/><Relationship Id="rId13" Type="http://schemas.openxmlformats.org/officeDocument/2006/relationships/image" Target="../media/image28.wmf"/><Relationship Id="rId18" Type="http://schemas.openxmlformats.org/officeDocument/2006/relationships/image" Target="../media/image34.wmf"/><Relationship Id="rId3" Type="http://schemas.openxmlformats.org/officeDocument/2006/relationships/image" Target="../media/image17.wmf"/><Relationship Id="rId21" Type="http://schemas.openxmlformats.org/officeDocument/2006/relationships/image" Target="../media/image37.wmf"/><Relationship Id="rId7" Type="http://schemas.openxmlformats.org/officeDocument/2006/relationships/image" Target="../media/image22.wmf"/><Relationship Id="rId12" Type="http://schemas.openxmlformats.org/officeDocument/2006/relationships/image" Target="../media/image27.wmf"/><Relationship Id="rId17" Type="http://schemas.openxmlformats.org/officeDocument/2006/relationships/image" Target="../media/image33.wmf"/><Relationship Id="rId2" Type="http://schemas.openxmlformats.org/officeDocument/2006/relationships/image" Target="../media/image40.wmf"/><Relationship Id="rId16" Type="http://schemas.openxmlformats.org/officeDocument/2006/relationships/image" Target="../media/image31.wmf"/><Relationship Id="rId20" Type="http://schemas.openxmlformats.org/officeDocument/2006/relationships/image" Target="../media/image36.wmf"/><Relationship Id="rId1" Type="http://schemas.openxmlformats.org/officeDocument/2006/relationships/image" Target="../media/image32.wmf"/><Relationship Id="rId6" Type="http://schemas.openxmlformats.org/officeDocument/2006/relationships/image" Target="../media/image21.wmf"/><Relationship Id="rId11" Type="http://schemas.openxmlformats.org/officeDocument/2006/relationships/image" Target="../media/image26.wmf"/><Relationship Id="rId5" Type="http://schemas.openxmlformats.org/officeDocument/2006/relationships/image" Target="../media/image19.wmf"/><Relationship Id="rId15" Type="http://schemas.openxmlformats.org/officeDocument/2006/relationships/image" Target="../media/image30.wmf"/><Relationship Id="rId23" Type="http://schemas.openxmlformats.org/officeDocument/2006/relationships/image" Target="../media/image39.wmf"/><Relationship Id="rId10" Type="http://schemas.openxmlformats.org/officeDocument/2006/relationships/image" Target="../media/image25.wmf"/><Relationship Id="rId19" Type="http://schemas.openxmlformats.org/officeDocument/2006/relationships/image" Target="../media/image35.wmf"/><Relationship Id="rId4" Type="http://schemas.openxmlformats.org/officeDocument/2006/relationships/image" Target="../media/image18.wmf"/><Relationship Id="rId9" Type="http://schemas.openxmlformats.org/officeDocument/2006/relationships/image" Target="../media/image24.wmf"/><Relationship Id="rId14" Type="http://schemas.openxmlformats.org/officeDocument/2006/relationships/image" Target="../media/image29.wmf"/><Relationship Id="rId22" Type="http://schemas.openxmlformats.org/officeDocument/2006/relationships/image" Target="../media/image38.wmf"/></Relationships>
</file>

<file path=ppt/drawings/_rels/vmlDrawing4.vml.rels><?xml version="1.0" encoding="UTF-8" standalone="yes"?>
<Relationships xmlns="http://schemas.openxmlformats.org/package/2006/relationships"><Relationship Id="rId8" Type="http://schemas.openxmlformats.org/officeDocument/2006/relationships/image" Target="../media/image30.wmf"/><Relationship Id="rId13" Type="http://schemas.openxmlformats.org/officeDocument/2006/relationships/image" Target="../media/image35.wmf"/><Relationship Id="rId3" Type="http://schemas.openxmlformats.org/officeDocument/2006/relationships/image" Target="../media/image23.wmf"/><Relationship Id="rId7" Type="http://schemas.openxmlformats.org/officeDocument/2006/relationships/image" Target="../media/image29.wmf"/><Relationship Id="rId12" Type="http://schemas.openxmlformats.org/officeDocument/2006/relationships/image" Target="../media/image34.wmf"/><Relationship Id="rId17" Type="http://schemas.openxmlformats.org/officeDocument/2006/relationships/image" Target="../media/image39.wmf"/><Relationship Id="rId2" Type="http://schemas.openxmlformats.org/officeDocument/2006/relationships/image" Target="../media/image22.wmf"/><Relationship Id="rId16" Type="http://schemas.openxmlformats.org/officeDocument/2006/relationships/image" Target="../media/image38.wmf"/><Relationship Id="rId1" Type="http://schemas.openxmlformats.org/officeDocument/2006/relationships/image" Target="../media/image21.wmf"/><Relationship Id="rId6" Type="http://schemas.openxmlformats.org/officeDocument/2006/relationships/image" Target="../media/image26.wmf"/><Relationship Id="rId11" Type="http://schemas.openxmlformats.org/officeDocument/2006/relationships/image" Target="../media/image33.wmf"/><Relationship Id="rId5" Type="http://schemas.openxmlformats.org/officeDocument/2006/relationships/image" Target="../media/image25.wmf"/><Relationship Id="rId15" Type="http://schemas.openxmlformats.org/officeDocument/2006/relationships/image" Target="../media/image37.wmf"/><Relationship Id="rId10" Type="http://schemas.openxmlformats.org/officeDocument/2006/relationships/image" Target="../media/image32.wmf"/><Relationship Id="rId4" Type="http://schemas.openxmlformats.org/officeDocument/2006/relationships/image" Target="../media/image24.wmf"/><Relationship Id="rId9" Type="http://schemas.openxmlformats.org/officeDocument/2006/relationships/image" Target="../media/image31.wmf"/><Relationship Id="rId14" Type="http://schemas.openxmlformats.org/officeDocument/2006/relationships/image" Target="../media/image36.wmf"/></Relationships>
</file>

<file path=ppt/drawings/_rels/vmlDrawing5.vml.rels><?xml version="1.0" encoding="UTF-8" standalone="yes"?>
<Relationships xmlns="http://schemas.openxmlformats.org/package/2006/relationships"><Relationship Id="rId8" Type="http://schemas.openxmlformats.org/officeDocument/2006/relationships/image" Target="../media/image33.wmf"/><Relationship Id="rId3" Type="http://schemas.openxmlformats.org/officeDocument/2006/relationships/image" Target="../media/image23.wmf"/><Relationship Id="rId7" Type="http://schemas.openxmlformats.org/officeDocument/2006/relationships/image" Target="../media/image32.wmf"/><Relationship Id="rId12" Type="http://schemas.openxmlformats.org/officeDocument/2006/relationships/image" Target="../media/image37.wmf"/><Relationship Id="rId2" Type="http://schemas.openxmlformats.org/officeDocument/2006/relationships/image" Target="../media/image22.wmf"/><Relationship Id="rId1" Type="http://schemas.openxmlformats.org/officeDocument/2006/relationships/image" Target="../media/image21.wmf"/><Relationship Id="rId6" Type="http://schemas.openxmlformats.org/officeDocument/2006/relationships/image" Target="../media/image26.wmf"/><Relationship Id="rId11" Type="http://schemas.openxmlformats.org/officeDocument/2006/relationships/image" Target="../media/image36.wmf"/><Relationship Id="rId5" Type="http://schemas.openxmlformats.org/officeDocument/2006/relationships/image" Target="../media/image25.wmf"/><Relationship Id="rId10" Type="http://schemas.openxmlformats.org/officeDocument/2006/relationships/image" Target="../media/image35.wmf"/><Relationship Id="rId4" Type="http://schemas.openxmlformats.org/officeDocument/2006/relationships/image" Target="../media/image24.wmf"/><Relationship Id="rId9" Type="http://schemas.openxmlformats.org/officeDocument/2006/relationships/image" Target="../media/image34.wmf"/></Relationships>
</file>

<file path=ppt/drawings/_rels/vmlDrawing6.vml.rels><?xml version="1.0" encoding="UTF-8" standalone="yes"?>
<Relationships xmlns="http://schemas.openxmlformats.org/package/2006/relationships"><Relationship Id="rId8" Type="http://schemas.openxmlformats.org/officeDocument/2006/relationships/image" Target="../media/image48.wmf"/><Relationship Id="rId13" Type="http://schemas.openxmlformats.org/officeDocument/2006/relationships/image" Target="../media/image53.wmf"/><Relationship Id="rId18" Type="http://schemas.openxmlformats.org/officeDocument/2006/relationships/image" Target="../media/image58.wmf"/><Relationship Id="rId3" Type="http://schemas.openxmlformats.org/officeDocument/2006/relationships/image" Target="../media/image43.wmf"/><Relationship Id="rId21" Type="http://schemas.openxmlformats.org/officeDocument/2006/relationships/image" Target="../media/image61.wmf"/><Relationship Id="rId7" Type="http://schemas.openxmlformats.org/officeDocument/2006/relationships/image" Target="../media/image47.wmf"/><Relationship Id="rId12" Type="http://schemas.openxmlformats.org/officeDocument/2006/relationships/image" Target="../media/image52.wmf"/><Relationship Id="rId17" Type="http://schemas.openxmlformats.org/officeDocument/2006/relationships/image" Target="../media/image57.wmf"/><Relationship Id="rId2" Type="http://schemas.openxmlformats.org/officeDocument/2006/relationships/image" Target="../media/image42.wmf"/><Relationship Id="rId16" Type="http://schemas.openxmlformats.org/officeDocument/2006/relationships/image" Target="../media/image56.wmf"/><Relationship Id="rId20" Type="http://schemas.openxmlformats.org/officeDocument/2006/relationships/image" Target="../media/image60.wmf"/><Relationship Id="rId1" Type="http://schemas.openxmlformats.org/officeDocument/2006/relationships/image" Target="../media/image41.wmf"/><Relationship Id="rId6" Type="http://schemas.openxmlformats.org/officeDocument/2006/relationships/image" Target="../media/image46.wmf"/><Relationship Id="rId11" Type="http://schemas.openxmlformats.org/officeDocument/2006/relationships/image" Target="../media/image51.wmf"/><Relationship Id="rId5" Type="http://schemas.openxmlformats.org/officeDocument/2006/relationships/image" Target="../media/image45.wmf"/><Relationship Id="rId15" Type="http://schemas.openxmlformats.org/officeDocument/2006/relationships/image" Target="../media/image55.wmf"/><Relationship Id="rId23" Type="http://schemas.openxmlformats.org/officeDocument/2006/relationships/image" Target="../media/image63.wmf"/><Relationship Id="rId10" Type="http://schemas.openxmlformats.org/officeDocument/2006/relationships/image" Target="../media/image50.wmf"/><Relationship Id="rId19" Type="http://schemas.openxmlformats.org/officeDocument/2006/relationships/image" Target="../media/image59.wmf"/><Relationship Id="rId4" Type="http://schemas.openxmlformats.org/officeDocument/2006/relationships/image" Target="../media/image44.wmf"/><Relationship Id="rId9" Type="http://schemas.openxmlformats.org/officeDocument/2006/relationships/image" Target="../media/image49.wmf"/><Relationship Id="rId14" Type="http://schemas.openxmlformats.org/officeDocument/2006/relationships/image" Target="../media/image54.wmf"/><Relationship Id="rId22" Type="http://schemas.openxmlformats.org/officeDocument/2006/relationships/image" Target="../media/image62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64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65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41E42A-576A-467F-A34F-1420A43B048C}" type="datetimeFigureOut">
              <a:rPr lang="zh-CN" altLang="en-US" smtClean="0"/>
              <a:t>2011-11-14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EF01F0-20F9-4FFD-A3F0-8E57AA869AC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1B74683-94C0-40CB-BE1C-B1C6A760B22C}" type="slidenum">
              <a:rPr lang="en-US" altLang="zh-CN"/>
              <a:pPr/>
              <a:t>1</a:t>
            </a:fld>
            <a:endParaRPr lang="en-US" altLang="zh-CN"/>
          </a:p>
        </p:txBody>
      </p:sp>
      <p:sp>
        <p:nvSpPr>
          <p:cNvPr id="30515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5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8680FBB-32E6-4946-B1D1-616C0F2F14DC}" type="slidenum">
              <a:rPr lang="en-US" altLang="zh-CN"/>
              <a:pPr/>
              <a:t>2</a:t>
            </a:fld>
            <a:endParaRPr lang="en-US" altLang="zh-CN"/>
          </a:p>
        </p:txBody>
      </p:sp>
      <p:sp>
        <p:nvSpPr>
          <p:cNvPr id="28877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8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B822E0C-DB03-4D3B-B2D3-2EE460BF33D3}" type="slidenum">
              <a:rPr lang="en-US" altLang="zh-CN"/>
              <a:pPr/>
              <a:t>3</a:t>
            </a:fld>
            <a:endParaRPr lang="en-US" altLang="zh-CN"/>
          </a:p>
        </p:txBody>
      </p:sp>
      <p:sp>
        <p:nvSpPr>
          <p:cNvPr id="30720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28FCE8A-2B64-4313-B63F-7339688D302C}" type="slidenum">
              <a:rPr lang="en-US" altLang="zh-CN"/>
              <a:pPr/>
              <a:t>9</a:t>
            </a:fld>
            <a:endParaRPr lang="en-US" altLang="zh-CN"/>
          </a:p>
        </p:txBody>
      </p:sp>
      <p:sp>
        <p:nvSpPr>
          <p:cNvPr id="31437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4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5FB06C0-7877-4E88-9A78-6C15E8FC6D19}" type="slidenum">
              <a:rPr lang="en-US" altLang="zh-CN"/>
              <a:pPr/>
              <a:t>12</a:t>
            </a:fld>
            <a:endParaRPr lang="en-US" altLang="zh-CN"/>
          </a:p>
        </p:txBody>
      </p:sp>
      <p:sp>
        <p:nvSpPr>
          <p:cNvPr id="31744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E521BEC-4DB1-4BB8-B276-B3682B059107}" type="slidenum">
              <a:rPr lang="en-US" altLang="zh-CN"/>
              <a:pPr/>
              <a:t>13</a:t>
            </a:fld>
            <a:endParaRPr lang="en-US" altLang="zh-CN"/>
          </a:p>
        </p:txBody>
      </p:sp>
      <p:sp>
        <p:nvSpPr>
          <p:cNvPr id="31846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8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2011-11-14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2011-11-14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2011-11-14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9816F7E2-9FCE-4068-9289-AF08FCDADA65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  <p:transition spd="med">
    <p:pull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2011-11-14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2011-11-14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2011-11-14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2011-11-14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2011-11-14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2011-11-14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2011-11-14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2011-11-14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pPr/>
              <a:t>2011-11-14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3.bin"/><Relationship Id="rId13" Type="http://schemas.openxmlformats.org/officeDocument/2006/relationships/oleObject" Target="../embeddings/oleObject88.bin"/><Relationship Id="rId18" Type="http://schemas.openxmlformats.org/officeDocument/2006/relationships/oleObject" Target="../embeddings/oleObject93.bin"/><Relationship Id="rId3" Type="http://schemas.openxmlformats.org/officeDocument/2006/relationships/oleObject" Target="../embeddings/oleObject78.bin"/><Relationship Id="rId7" Type="http://schemas.openxmlformats.org/officeDocument/2006/relationships/oleObject" Target="../embeddings/oleObject82.bin"/><Relationship Id="rId12" Type="http://schemas.openxmlformats.org/officeDocument/2006/relationships/oleObject" Target="../embeddings/oleObject87.bin"/><Relationship Id="rId17" Type="http://schemas.openxmlformats.org/officeDocument/2006/relationships/oleObject" Target="../embeddings/oleObject92.bin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91.bin"/><Relationship Id="rId20" Type="http://schemas.openxmlformats.org/officeDocument/2006/relationships/oleObject" Target="../embeddings/oleObject95.bin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81.bin"/><Relationship Id="rId11" Type="http://schemas.openxmlformats.org/officeDocument/2006/relationships/oleObject" Target="../embeddings/oleObject86.bin"/><Relationship Id="rId5" Type="http://schemas.openxmlformats.org/officeDocument/2006/relationships/oleObject" Target="../embeddings/oleObject80.bin"/><Relationship Id="rId15" Type="http://schemas.openxmlformats.org/officeDocument/2006/relationships/oleObject" Target="../embeddings/oleObject90.bin"/><Relationship Id="rId10" Type="http://schemas.openxmlformats.org/officeDocument/2006/relationships/oleObject" Target="../embeddings/oleObject85.bin"/><Relationship Id="rId19" Type="http://schemas.openxmlformats.org/officeDocument/2006/relationships/oleObject" Target="../embeddings/oleObject94.bin"/><Relationship Id="rId4" Type="http://schemas.openxmlformats.org/officeDocument/2006/relationships/oleObject" Target="../embeddings/oleObject79.bin"/><Relationship Id="rId9" Type="http://schemas.openxmlformats.org/officeDocument/2006/relationships/oleObject" Target="../embeddings/oleObject84.bin"/><Relationship Id="rId14" Type="http://schemas.openxmlformats.org/officeDocument/2006/relationships/oleObject" Target="../embeddings/oleObject89.bin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01.bin"/><Relationship Id="rId13" Type="http://schemas.openxmlformats.org/officeDocument/2006/relationships/oleObject" Target="../embeddings/oleObject106.bin"/><Relationship Id="rId18" Type="http://schemas.openxmlformats.org/officeDocument/2006/relationships/oleObject" Target="../embeddings/oleObject111.bin"/><Relationship Id="rId26" Type="http://schemas.openxmlformats.org/officeDocument/2006/relationships/oleObject" Target="../embeddings/oleObject119.bin"/><Relationship Id="rId3" Type="http://schemas.openxmlformats.org/officeDocument/2006/relationships/oleObject" Target="../embeddings/oleObject96.bin"/><Relationship Id="rId21" Type="http://schemas.openxmlformats.org/officeDocument/2006/relationships/oleObject" Target="../embeddings/oleObject114.bin"/><Relationship Id="rId7" Type="http://schemas.openxmlformats.org/officeDocument/2006/relationships/oleObject" Target="../embeddings/oleObject100.bin"/><Relationship Id="rId12" Type="http://schemas.openxmlformats.org/officeDocument/2006/relationships/oleObject" Target="../embeddings/oleObject105.bin"/><Relationship Id="rId17" Type="http://schemas.openxmlformats.org/officeDocument/2006/relationships/oleObject" Target="../embeddings/oleObject110.bin"/><Relationship Id="rId25" Type="http://schemas.openxmlformats.org/officeDocument/2006/relationships/oleObject" Target="../embeddings/oleObject118.bin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109.bin"/><Relationship Id="rId20" Type="http://schemas.openxmlformats.org/officeDocument/2006/relationships/oleObject" Target="../embeddings/oleObject113.bin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99.bin"/><Relationship Id="rId11" Type="http://schemas.openxmlformats.org/officeDocument/2006/relationships/oleObject" Target="../embeddings/oleObject104.bin"/><Relationship Id="rId24" Type="http://schemas.openxmlformats.org/officeDocument/2006/relationships/oleObject" Target="../embeddings/oleObject117.bin"/><Relationship Id="rId5" Type="http://schemas.openxmlformats.org/officeDocument/2006/relationships/oleObject" Target="../embeddings/oleObject98.bin"/><Relationship Id="rId15" Type="http://schemas.openxmlformats.org/officeDocument/2006/relationships/oleObject" Target="../embeddings/oleObject108.bin"/><Relationship Id="rId23" Type="http://schemas.openxmlformats.org/officeDocument/2006/relationships/oleObject" Target="../embeddings/oleObject116.bin"/><Relationship Id="rId10" Type="http://schemas.openxmlformats.org/officeDocument/2006/relationships/oleObject" Target="../embeddings/oleObject103.bin"/><Relationship Id="rId19" Type="http://schemas.openxmlformats.org/officeDocument/2006/relationships/oleObject" Target="../embeddings/oleObject112.bin"/><Relationship Id="rId4" Type="http://schemas.openxmlformats.org/officeDocument/2006/relationships/oleObject" Target="../embeddings/oleObject97.bin"/><Relationship Id="rId9" Type="http://schemas.openxmlformats.org/officeDocument/2006/relationships/oleObject" Target="../embeddings/oleObject102.bin"/><Relationship Id="rId14" Type="http://schemas.openxmlformats.org/officeDocument/2006/relationships/oleObject" Target="../embeddings/oleObject107.bin"/><Relationship Id="rId22" Type="http://schemas.openxmlformats.org/officeDocument/2006/relationships/oleObject" Target="../embeddings/oleObject115.bin"/><Relationship Id="rId27" Type="http://schemas.openxmlformats.org/officeDocument/2006/relationships/oleObject" Target="../embeddings/oleObject120.bin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4" Type="http://schemas.openxmlformats.org/officeDocument/2006/relationships/oleObject" Target="../embeddings/oleObject121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.bin"/><Relationship Id="rId13" Type="http://schemas.openxmlformats.org/officeDocument/2006/relationships/oleObject" Target="../embeddings/oleObject11.bin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5.bin"/><Relationship Id="rId12" Type="http://schemas.openxmlformats.org/officeDocument/2006/relationships/oleObject" Target="../embeddings/oleObject10.bin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14.bin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4.bin"/><Relationship Id="rId11" Type="http://schemas.openxmlformats.org/officeDocument/2006/relationships/oleObject" Target="../embeddings/oleObject9.bin"/><Relationship Id="rId5" Type="http://schemas.openxmlformats.org/officeDocument/2006/relationships/oleObject" Target="../embeddings/oleObject3.bin"/><Relationship Id="rId15" Type="http://schemas.openxmlformats.org/officeDocument/2006/relationships/oleObject" Target="../embeddings/oleObject13.bin"/><Relationship Id="rId10" Type="http://schemas.openxmlformats.org/officeDocument/2006/relationships/oleObject" Target="../embeddings/oleObject8.bin"/><Relationship Id="rId4" Type="http://schemas.openxmlformats.org/officeDocument/2006/relationships/oleObject" Target="../embeddings/oleObject2.bin"/><Relationship Id="rId9" Type="http://schemas.openxmlformats.org/officeDocument/2006/relationships/oleObject" Target="../embeddings/oleObject7.bin"/><Relationship Id="rId14" Type="http://schemas.openxmlformats.org/officeDocument/2006/relationships/oleObject" Target="../embeddings/oleObject12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0.bin"/><Relationship Id="rId13" Type="http://schemas.openxmlformats.org/officeDocument/2006/relationships/oleObject" Target="../embeddings/oleObject25.bin"/><Relationship Id="rId18" Type="http://schemas.openxmlformats.org/officeDocument/2006/relationships/oleObject" Target="../embeddings/oleObject30.bin"/><Relationship Id="rId3" Type="http://schemas.openxmlformats.org/officeDocument/2006/relationships/oleObject" Target="../embeddings/oleObject15.bin"/><Relationship Id="rId21" Type="http://schemas.openxmlformats.org/officeDocument/2006/relationships/oleObject" Target="../embeddings/oleObject33.bin"/><Relationship Id="rId7" Type="http://schemas.openxmlformats.org/officeDocument/2006/relationships/oleObject" Target="../embeddings/oleObject19.bin"/><Relationship Id="rId12" Type="http://schemas.openxmlformats.org/officeDocument/2006/relationships/oleObject" Target="../embeddings/oleObject24.bin"/><Relationship Id="rId17" Type="http://schemas.openxmlformats.org/officeDocument/2006/relationships/oleObject" Target="../embeddings/oleObject29.bin"/><Relationship Id="rId25" Type="http://schemas.openxmlformats.org/officeDocument/2006/relationships/oleObject" Target="../embeddings/oleObject37.bin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28.bin"/><Relationship Id="rId20" Type="http://schemas.openxmlformats.org/officeDocument/2006/relationships/oleObject" Target="../embeddings/oleObject32.bin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18.bin"/><Relationship Id="rId11" Type="http://schemas.openxmlformats.org/officeDocument/2006/relationships/oleObject" Target="../embeddings/oleObject23.bin"/><Relationship Id="rId24" Type="http://schemas.openxmlformats.org/officeDocument/2006/relationships/oleObject" Target="../embeddings/oleObject36.bin"/><Relationship Id="rId5" Type="http://schemas.openxmlformats.org/officeDocument/2006/relationships/oleObject" Target="../embeddings/oleObject17.bin"/><Relationship Id="rId15" Type="http://schemas.openxmlformats.org/officeDocument/2006/relationships/oleObject" Target="../embeddings/oleObject27.bin"/><Relationship Id="rId23" Type="http://schemas.openxmlformats.org/officeDocument/2006/relationships/oleObject" Target="../embeddings/oleObject35.bin"/><Relationship Id="rId10" Type="http://schemas.openxmlformats.org/officeDocument/2006/relationships/oleObject" Target="../embeddings/oleObject22.bin"/><Relationship Id="rId19" Type="http://schemas.openxmlformats.org/officeDocument/2006/relationships/oleObject" Target="../embeddings/oleObject31.bin"/><Relationship Id="rId4" Type="http://schemas.openxmlformats.org/officeDocument/2006/relationships/oleObject" Target="../embeddings/oleObject16.bin"/><Relationship Id="rId9" Type="http://schemas.openxmlformats.org/officeDocument/2006/relationships/oleObject" Target="../embeddings/oleObject21.bin"/><Relationship Id="rId14" Type="http://schemas.openxmlformats.org/officeDocument/2006/relationships/oleObject" Target="../embeddings/oleObject26.bin"/><Relationship Id="rId22" Type="http://schemas.openxmlformats.org/officeDocument/2006/relationships/oleObject" Target="../embeddings/oleObject34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3.bin"/><Relationship Id="rId13" Type="http://schemas.openxmlformats.org/officeDocument/2006/relationships/oleObject" Target="../embeddings/oleObject48.bin"/><Relationship Id="rId18" Type="http://schemas.openxmlformats.org/officeDocument/2006/relationships/oleObject" Target="../embeddings/oleObject53.bin"/><Relationship Id="rId3" Type="http://schemas.openxmlformats.org/officeDocument/2006/relationships/oleObject" Target="../embeddings/oleObject38.bin"/><Relationship Id="rId21" Type="http://schemas.openxmlformats.org/officeDocument/2006/relationships/oleObject" Target="../embeddings/oleObject56.bin"/><Relationship Id="rId7" Type="http://schemas.openxmlformats.org/officeDocument/2006/relationships/oleObject" Target="../embeddings/oleObject42.bin"/><Relationship Id="rId12" Type="http://schemas.openxmlformats.org/officeDocument/2006/relationships/oleObject" Target="../embeddings/oleObject47.bin"/><Relationship Id="rId17" Type="http://schemas.openxmlformats.org/officeDocument/2006/relationships/oleObject" Target="../embeddings/oleObject52.bin"/><Relationship Id="rId25" Type="http://schemas.openxmlformats.org/officeDocument/2006/relationships/oleObject" Target="../embeddings/oleObject60.bin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51.bin"/><Relationship Id="rId20" Type="http://schemas.openxmlformats.org/officeDocument/2006/relationships/oleObject" Target="../embeddings/oleObject55.bin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41.bin"/><Relationship Id="rId11" Type="http://schemas.openxmlformats.org/officeDocument/2006/relationships/oleObject" Target="../embeddings/oleObject46.bin"/><Relationship Id="rId24" Type="http://schemas.openxmlformats.org/officeDocument/2006/relationships/oleObject" Target="../embeddings/oleObject59.bin"/><Relationship Id="rId5" Type="http://schemas.openxmlformats.org/officeDocument/2006/relationships/oleObject" Target="../embeddings/oleObject40.bin"/><Relationship Id="rId15" Type="http://schemas.openxmlformats.org/officeDocument/2006/relationships/oleObject" Target="../embeddings/oleObject50.bin"/><Relationship Id="rId23" Type="http://schemas.openxmlformats.org/officeDocument/2006/relationships/oleObject" Target="../embeddings/oleObject58.bin"/><Relationship Id="rId10" Type="http://schemas.openxmlformats.org/officeDocument/2006/relationships/oleObject" Target="../embeddings/oleObject45.bin"/><Relationship Id="rId19" Type="http://schemas.openxmlformats.org/officeDocument/2006/relationships/oleObject" Target="../embeddings/oleObject54.bin"/><Relationship Id="rId4" Type="http://schemas.openxmlformats.org/officeDocument/2006/relationships/oleObject" Target="../embeddings/oleObject39.bin"/><Relationship Id="rId9" Type="http://schemas.openxmlformats.org/officeDocument/2006/relationships/oleObject" Target="../embeddings/oleObject44.bin"/><Relationship Id="rId14" Type="http://schemas.openxmlformats.org/officeDocument/2006/relationships/oleObject" Target="../embeddings/oleObject49.bin"/><Relationship Id="rId22" Type="http://schemas.openxmlformats.org/officeDocument/2006/relationships/oleObject" Target="../embeddings/oleObject57.bin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6.bin"/><Relationship Id="rId13" Type="http://schemas.openxmlformats.org/officeDocument/2006/relationships/oleObject" Target="../embeddings/oleObject71.bin"/><Relationship Id="rId18" Type="http://schemas.openxmlformats.org/officeDocument/2006/relationships/oleObject" Target="../embeddings/oleObject76.bin"/><Relationship Id="rId3" Type="http://schemas.openxmlformats.org/officeDocument/2006/relationships/oleObject" Target="../embeddings/oleObject61.bin"/><Relationship Id="rId7" Type="http://schemas.openxmlformats.org/officeDocument/2006/relationships/oleObject" Target="../embeddings/oleObject65.bin"/><Relationship Id="rId12" Type="http://schemas.openxmlformats.org/officeDocument/2006/relationships/oleObject" Target="../embeddings/oleObject70.bin"/><Relationship Id="rId17" Type="http://schemas.openxmlformats.org/officeDocument/2006/relationships/oleObject" Target="../embeddings/oleObject75.bin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74.bin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64.bin"/><Relationship Id="rId11" Type="http://schemas.openxmlformats.org/officeDocument/2006/relationships/oleObject" Target="../embeddings/oleObject69.bin"/><Relationship Id="rId5" Type="http://schemas.openxmlformats.org/officeDocument/2006/relationships/oleObject" Target="../embeddings/oleObject63.bin"/><Relationship Id="rId15" Type="http://schemas.openxmlformats.org/officeDocument/2006/relationships/oleObject" Target="../embeddings/oleObject73.bin"/><Relationship Id="rId10" Type="http://schemas.openxmlformats.org/officeDocument/2006/relationships/oleObject" Target="../embeddings/oleObject68.bin"/><Relationship Id="rId19" Type="http://schemas.openxmlformats.org/officeDocument/2006/relationships/oleObject" Target="../embeddings/oleObject77.bin"/><Relationship Id="rId4" Type="http://schemas.openxmlformats.org/officeDocument/2006/relationships/oleObject" Target="../embeddings/oleObject62.bin"/><Relationship Id="rId9" Type="http://schemas.openxmlformats.org/officeDocument/2006/relationships/oleObject" Target="../embeddings/oleObject67.bin"/><Relationship Id="rId14" Type="http://schemas.openxmlformats.org/officeDocument/2006/relationships/oleObject" Target="../embeddings/oleObject72.bin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 descr="图片2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04130" name="WordArt 2"/>
          <p:cNvSpPr>
            <a:spLocks noChangeArrowheads="1" noChangeShapeType="1" noTextEdit="1"/>
          </p:cNvSpPr>
          <p:nvPr/>
        </p:nvSpPr>
        <p:spPr bwMode="auto">
          <a:xfrm>
            <a:off x="179389" y="1341438"/>
            <a:ext cx="7464446" cy="3444884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431"/>
              </a:avLst>
            </a:prstTxWarp>
          </a:bodyPr>
          <a:lstStyle/>
          <a:p>
            <a:pPr algn="ctr"/>
            <a:r>
              <a:rPr lang="zh-CN" altLang="en-US" sz="3600" kern="10" dirty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宋体"/>
                <a:ea typeface="宋体"/>
              </a:rPr>
              <a:t>空间几何体的直观图</a:t>
            </a:r>
          </a:p>
        </p:txBody>
      </p:sp>
    </p:spTree>
  </p:cSld>
  <p:clrMapOvr>
    <a:masterClrMapping/>
  </p:clrMapOvr>
  <p:transition spd="med">
    <p:pull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4716463" y="2781300"/>
            <a:ext cx="2833687" cy="3168650"/>
            <a:chOff x="0" y="0"/>
            <a:chExt cx="1785" cy="1996"/>
          </a:xfrm>
        </p:grpSpPr>
        <p:graphicFrame>
          <p:nvGraphicFramePr>
            <p:cNvPr id="7182" name="Object 3"/>
            <p:cNvGraphicFramePr>
              <a:graphicFrameLocks noChangeAspect="1"/>
            </p:cNvGraphicFramePr>
            <p:nvPr/>
          </p:nvGraphicFramePr>
          <p:xfrm>
            <a:off x="951" y="1772"/>
            <a:ext cx="240" cy="224"/>
          </p:xfrm>
          <a:graphic>
            <a:graphicData uri="http://schemas.openxmlformats.org/presentationml/2006/ole">
              <p:oleObj spid="_x0000_s8206" r:id="rId3" imgW="190487" imgH="177809" progId="Equation.DSMT4">
                <p:embed/>
              </p:oleObj>
            </a:graphicData>
          </a:graphic>
        </p:graphicFrame>
        <p:grpSp>
          <p:nvGrpSpPr>
            <p:cNvPr id="3" name="Group 4"/>
            <p:cNvGrpSpPr>
              <a:grpSpLocks/>
            </p:cNvGrpSpPr>
            <p:nvPr/>
          </p:nvGrpSpPr>
          <p:grpSpPr bwMode="auto">
            <a:xfrm>
              <a:off x="0" y="0"/>
              <a:ext cx="1785" cy="1901"/>
              <a:chOff x="0" y="0"/>
              <a:chExt cx="1785" cy="1901"/>
            </a:xfrm>
          </p:grpSpPr>
          <p:sp>
            <p:nvSpPr>
              <p:cNvPr id="7210" name="Line 5"/>
              <p:cNvSpPr>
                <a:spLocks noChangeShapeType="1"/>
              </p:cNvSpPr>
              <p:nvPr/>
            </p:nvSpPr>
            <p:spPr bwMode="auto">
              <a:xfrm>
                <a:off x="365" y="1767"/>
                <a:ext cx="672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7211" name="Line 6"/>
              <p:cNvSpPr>
                <a:spLocks noChangeShapeType="1"/>
              </p:cNvSpPr>
              <p:nvPr/>
            </p:nvSpPr>
            <p:spPr bwMode="auto">
              <a:xfrm>
                <a:off x="701" y="1335"/>
                <a:ext cx="672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prstDash val="dash"/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7212" name="Line 7"/>
              <p:cNvSpPr>
                <a:spLocks noChangeShapeType="1"/>
              </p:cNvSpPr>
              <p:nvPr/>
            </p:nvSpPr>
            <p:spPr bwMode="auto">
              <a:xfrm>
                <a:off x="1373" y="1335"/>
                <a:ext cx="144" cy="24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prstDash val="dash"/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7213" name="Line 8"/>
              <p:cNvSpPr>
                <a:spLocks noChangeShapeType="1"/>
              </p:cNvSpPr>
              <p:nvPr/>
            </p:nvSpPr>
            <p:spPr bwMode="auto">
              <a:xfrm>
                <a:off x="173" y="1575"/>
                <a:ext cx="192" cy="192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7214" name="Line 9"/>
              <p:cNvSpPr>
                <a:spLocks noChangeShapeType="1"/>
              </p:cNvSpPr>
              <p:nvPr/>
            </p:nvSpPr>
            <p:spPr bwMode="auto">
              <a:xfrm flipV="1">
                <a:off x="1037" y="1575"/>
                <a:ext cx="480" cy="192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7215" name="Line 10"/>
              <p:cNvSpPr>
                <a:spLocks noChangeShapeType="1"/>
              </p:cNvSpPr>
              <p:nvPr/>
            </p:nvSpPr>
            <p:spPr bwMode="auto">
              <a:xfrm flipV="1">
                <a:off x="173" y="1335"/>
                <a:ext cx="528" cy="24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prstDash val="dash"/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graphicFrame>
            <p:nvGraphicFramePr>
              <p:cNvPr id="7183" name="Object 11"/>
              <p:cNvGraphicFramePr>
                <a:graphicFrameLocks noChangeAspect="1"/>
              </p:cNvGraphicFramePr>
              <p:nvPr/>
            </p:nvGraphicFramePr>
            <p:xfrm>
              <a:off x="0" y="1360"/>
              <a:ext cx="200" cy="186"/>
            </p:xfrm>
            <a:graphic>
              <a:graphicData uri="http://schemas.openxmlformats.org/presentationml/2006/ole">
                <p:oleObj spid="_x0000_s8207" r:id="rId4" imgW="177809" imgH="165131" progId="Equation.DSMT4">
                  <p:embed/>
                </p:oleObj>
              </a:graphicData>
            </a:graphic>
          </p:graphicFrame>
          <p:graphicFrame>
            <p:nvGraphicFramePr>
              <p:cNvPr id="7184" name="Object 12"/>
              <p:cNvGraphicFramePr>
                <a:graphicFrameLocks noChangeAspect="1"/>
              </p:cNvGraphicFramePr>
              <p:nvPr/>
            </p:nvGraphicFramePr>
            <p:xfrm>
              <a:off x="182" y="1723"/>
              <a:ext cx="192" cy="178"/>
            </p:xfrm>
            <a:graphic>
              <a:graphicData uri="http://schemas.openxmlformats.org/presentationml/2006/ole">
                <p:oleObj spid="_x0000_s8208" r:id="rId5" imgW="177809" imgH="165131" progId="Equation.DSMT4">
                  <p:embed/>
                </p:oleObj>
              </a:graphicData>
            </a:graphic>
          </p:graphicFrame>
          <p:graphicFrame>
            <p:nvGraphicFramePr>
              <p:cNvPr id="7185" name="Object 13"/>
              <p:cNvGraphicFramePr>
                <a:graphicFrameLocks noChangeAspect="1"/>
              </p:cNvGraphicFramePr>
              <p:nvPr/>
            </p:nvGraphicFramePr>
            <p:xfrm>
              <a:off x="1497" y="1405"/>
              <a:ext cx="288" cy="234"/>
            </p:xfrm>
            <a:graphic>
              <a:graphicData uri="http://schemas.openxmlformats.org/presentationml/2006/ole">
                <p:oleObj spid="_x0000_s8209" r:id="rId6" imgW="203253" imgH="165202" progId="Equation.DSMT4">
                  <p:embed/>
                </p:oleObj>
              </a:graphicData>
            </a:graphic>
          </p:graphicFrame>
          <p:graphicFrame>
            <p:nvGraphicFramePr>
              <p:cNvPr id="7186" name="Object 14"/>
              <p:cNvGraphicFramePr>
                <a:graphicFrameLocks noChangeAspect="1"/>
              </p:cNvGraphicFramePr>
              <p:nvPr/>
            </p:nvGraphicFramePr>
            <p:xfrm>
              <a:off x="1316" y="1133"/>
              <a:ext cx="252" cy="218"/>
            </p:xfrm>
            <a:graphic>
              <a:graphicData uri="http://schemas.openxmlformats.org/presentationml/2006/ole">
                <p:oleObj spid="_x0000_s8210" r:id="rId7" imgW="190569" imgH="165202" progId="Equation.DSMT4">
                  <p:embed/>
                </p:oleObj>
              </a:graphicData>
            </a:graphic>
          </p:graphicFrame>
          <p:graphicFrame>
            <p:nvGraphicFramePr>
              <p:cNvPr id="7187" name="Object 15"/>
              <p:cNvGraphicFramePr>
                <a:graphicFrameLocks noChangeAspect="1"/>
              </p:cNvGraphicFramePr>
              <p:nvPr/>
            </p:nvGraphicFramePr>
            <p:xfrm>
              <a:off x="590" y="1088"/>
              <a:ext cx="252" cy="218"/>
            </p:xfrm>
            <a:graphic>
              <a:graphicData uri="http://schemas.openxmlformats.org/presentationml/2006/ole">
                <p:oleObj spid="_x0000_s8211" r:id="rId8" imgW="190569" imgH="165202" progId="Equation.DSMT4">
                  <p:embed/>
                </p:oleObj>
              </a:graphicData>
            </a:graphic>
          </p:graphicFrame>
          <p:sp>
            <p:nvSpPr>
              <p:cNvPr id="7216" name="Line 16"/>
              <p:cNvSpPr>
                <a:spLocks noChangeShapeType="1"/>
              </p:cNvSpPr>
              <p:nvPr/>
            </p:nvSpPr>
            <p:spPr bwMode="auto">
              <a:xfrm flipH="1">
                <a:off x="181" y="272"/>
                <a:ext cx="726" cy="1315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7217" name="Line 17"/>
              <p:cNvSpPr>
                <a:spLocks noChangeShapeType="1"/>
              </p:cNvSpPr>
              <p:nvPr/>
            </p:nvSpPr>
            <p:spPr bwMode="auto">
              <a:xfrm>
                <a:off x="907" y="272"/>
                <a:ext cx="454" cy="1089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prstDash val="dash"/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7218" name="Line 18"/>
              <p:cNvSpPr>
                <a:spLocks noChangeShapeType="1"/>
              </p:cNvSpPr>
              <p:nvPr/>
            </p:nvSpPr>
            <p:spPr bwMode="auto">
              <a:xfrm>
                <a:off x="907" y="272"/>
                <a:ext cx="590" cy="127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7219" name="Line 19"/>
              <p:cNvSpPr>
                <a:spLocks noChangeShapeType="1"/>
              </p:cNvSpPr>
              <p:nvPr/>
            </p:nvSpPr>
            <p:spPr bwMode="auto">
              <a:xfrm flipH="1">
                <a:off x="363" y="272"/>
                <a:ext cx="544" cy="1497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7220" name="Line 20"/>
              <p:cNvSpPr>
                <a:spLocks noChangeShapeType="1"/>
              </p:cNvSpPr>
              <p:nvPr/>
            </p:nvSpPr>
            <p:spPr bwMode="auto">
              <a:xfrm>
                <a:off x="907" y="272"/>
                <a:ext cx="136" cy="154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7221" name="Line 21"/>
              <p:cNvSpPr>
                <a:spLocks noChangeShapeType="1"/>
              </p:cNvSpPr>
              <p:nvPr/>
            </p:nvSpPr>
            <p:spPr bwMode="auto">
              <a:xfrm flipH="1">
                <a:off x="725" y="272"/>
                <a:ext cx="182" cy="1043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prstDash val="dash"/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7222" name="Text Box 22"/>
              <p:cNvSpPr txBox="1">
                <a:spLocks noChangeArrowheads="1"/>
              </p:cNvSpPr>
              <p:nvPr/>
            </p:nvSpPr>
            <p:spPr bwMode="auto">
              <a:xfrm>
                <a:off x="816" y="0"/>
                <a:ext cx="273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zh-CN" altLang="zh-CN" sz="2400" b="1" i="1">
                    <a:latin typeface="Times New Roman" pitchFamily="18" charset="0"/>
                    <a:ea typeface="华文新魏" pitchFamily="2" charset="-122"/>
                  </a:rPr>
                  <a:t>P</a:t>
                </a:r>
              </a:p>
            </p:txBody>
          </p:sp>
        </p:grpSp>
      </p:grpSp>
      <p:grpSp>
        <p:nvGrpSpPr>
          <p:cNvPr id="4" name="Group 23"/>
          <p:cNvGrpSpPr>
            <a:grpSpLocks/>
          </p:cNvGrpSpPr>
          <p:nvPr/>
        </p:nvGrpSpPr>
        <p:grpSpPr bwMode="auto">
          <a:xfrm>
            <a:off x="1403350" y="2765425"/>
            <a:ext cx="2906713" cy="3205163"/>
            <a:chOff x="0" y="0"/>
            <a:chExt cx="1831" cy="2019"/>
          </a:xfrm>
        </p:grpSpPr>
        <p:sp>
          <p:nvSpPr>
            <p:cNvPr id="7191" name="Line 24"/>
            <p:cNvSpPr>
              <a:spLocks noChangeShapeType="1"/>
            </p:cNvSpPr>
            <p:nvPr/>
          </p:nvSpPr>
          <p:spPr bwMode="auto">
            <a:xfrm>
              <a:off x="411" y="689"/>
              <a:ext cx="67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192" name="Line 25"/>
            <p:cNvSpPr>
              <a:spLocks noChangeShapeType="1"/>
            </p:cNvSpPr>
            <p:nvPr/>
          </p:nvSpPr>
          <p:spPr bwMode="auto">
            <a:xfrm>
              <a:off x="747" y="257"/>
              <a:ext cx="67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193" name="Line 26"/>
            <p:cNvSpPr>
              <a:spLocks noChangeShapeType="1"/>
            </p:cNvSpPr>
            <p:nvPr/>
          </p:nvSpPr>
          <p:spPr bwMode="auto">
            <a:xfrm>
              <a:off x="1419" y="257"/>
              <a:ext cx="144" cy="24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194" name="Line 27"/>
            <p:cNvSpPr>
              <a:spLocks noChangeShapeType="1"/>
            </p:cNvSpPr>
            <p:nvPr/>
          </p:nvSpPr>
          <p:spPr bwMode="auto">
            <a:xfrm>
              <a:off x="219" y="497"/>
              <a:ext cx="192" cy="19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195" name="Line 28"/>
            <p:cNvSpPr>
              <a:spLocks noChangeShapeType="1"/>
            </p:cNvSpPr>
            <p:nvPr/>
          </p:nvSpPr>
          <p:spPr bwMode="auto">
            <a:xfrm flipV="1">
              <a:off x="1083" y="497"/>
              <a:ext cx="480" cy="19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196" name="Line 29"/>
            <p:cNvSpPr>
              <a:spLocks noChangeShapeType="1"/>
            </p:cNvSpPr>
            <p:nvPr/>
          </p:nvSpPr>
          <p:spPr bwMode="auto">
            <a:xfrm flipV="1">
              <a:off x="219" y="257"/>
              <a:ext cx="528" cy="24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graphicFrame>
          <p:nvGraphicFramePr>
            <p:cNvPr id="7170" name="Object 30"/>
            <p:cNvGraphicFramePr>
              <a:graphicFrameLocks noChangeAspect="1"/>
            </p:cNvGraphicFramePr>
            <p:nvPr/>
          </p:nvGraphicFramePr>
          <p:xfrm>
            <a:off x="46" y="215"/>
            <a:ext cx="272" cy="253"/>
          </p:xfrm>
          <a:graphic>
            <a:graphicData uri="http://schemas.openxmlformats.org/presentationml/2006/ole">
              <p:oleObj spid="_x0000_s8194" r:id="rId9" imgW="177809" imgH="165131" progId="Equation.DSMT4">
                <p:embed/>
              </p:oleObj>
            </a:graphicData>
          </a:graphic>
        </p:graphicFrame>
        <p:graphicFrame>
          <p:nvGraphicFramePr>
            <p:cNvPr id="7171" name="Object 31"/>
            <p:cNvGraphicFramePr>
              <a:graphicFrameLocks noChangeAspect="1"/>
            </p:cNvGraphicFramePr>
            <p:nvPr/>
          </p:nvGraphicFramePr>
          <p:xfrm>
            <a:off x="364" y="667"/>
            <a:ext cx="317" cy="295"/>
          </p:xfrm>
          <a:graphic>
            <a:graphicData uri="http://schemas.openxmlformats.org/presentationml/2006/ole">
              <p:oleObj spid="_x0000_s8195" r:id="rId10" imgW="177809" imgH="165131" progId="Equation.DSMT4">
                <p:embed/>
              </p:oleObj>
            </a:graphicData>
          </a:graphic>
        </p:graphicFrame>
        <p:graphicFrame>
          <p:nvGraphicFramePr>
            <p:cNvPr id="7172" name="Object 32"/>
            <p:cNvGraphicFramePr>
              <a:graphicFrameLocks noChangeAspect="1"/>
            </p:cNvGraphicFramePr>
            <p:nvPr/>
          </p:nvGraphicFramePr>
          <p:xfrm>
            <a:off x="1087" y="645"/>
            <a:ext cx="274" cy="256"/>
          </p:xfrm>
          <a:graphic>
            <a:graphicData uri="http://schemas.openxmlformats.org/presentationml/2006/ole">
              <p:oleObj spid="_x0000_s8196" r:id="rId11" imgW="190487" imgH="177809" progId="Equation.DSMT4">
                <p:embed/>
              </p:oleObj>
            </a:graphicData>
          </a:graphic>
        </p:graphicFrame>
        <p:graphicFrame>
          <p:nvGraphicFramePr>
            <p:cNvPr id="7173" name="Object 33"/>
            <p:cNvGraphicFramePr>
              <a:graphicFrameLocks noChangeAspect="1"/>
            </p:cNvGraphicFramePr>
            <p:nvPr/>
          </p:nvGraphicFramePr>
          <p:xfrm>
            <a:off x="1543" y="327"/>
            <a:ext cx="288" cy="234"/>
          </p:xfrm>
          <a:graphic>
            <a:graphicData uri="http://schemas.openxmlformats.org/presentationml/2006/ole">
              <p:oleObj spid="_x0000_s8197" r:id="rId12" imgW="203253" imgH="165202" progId="Equation.DSMT4">
                <p:embed/>
              </p:oleObj>
            </a:graphicData>
          </a:graphic>
        </p:graphicFrame>
        <p:graphicFrame>
          <p:nvGraphicFramePr>
            <p:cNvPr id="7174" name="Object 34"/>
            <p:cNvGraphicFramePr>
              <a:graphicFrameLocks noChangeAspect="1"/>
            </p:cNvGraphicFramePr>
            <p:nvPr/>
          </p:nvGraphicFramePr>
          <p:xfrm>
            <a:off x="1362" y="0"/>
            <a:ext cx="316" cy="273"/>
          </p:xfrm>
          <a:graphic>
            <a:graphicData uri="http://schemas.openxmlformats.org/presentationml/2006/ole">
              <p:oleObj spid="_x0000_s8198" r:id="rId13" imgW="190569" imgH="165202" progId="Equation.DSMT4">
                <p:embed/>
              </p:oleObj>
            </a:graphicData>
          </a:graphic>
        </p:graphicFrame>
        <p:graphicFrame>
          <p:nvGraphicFramePr>
            <p:cNvPr id="7175" name="Object 35"/>
            <p:cNvGraphicFramePr>
              <a:graphicFrameLocks noChangeAspect="1"/>
            </p:cNvGraphicFramePr>
            <p:nvPr/>
          </p:nvGraphicFramePr>
          <p:xfrm>
            <a:off x="636" y="8"/>
            <a:ext cx="317" cy="274"/>
          </p:xfrm>
          <a:graphic>
            <a:graphicData uri="http://schemas.openxmlformats.org/presentationml/2006/ole">
              <p:oleObj spid="_x0000_s8199" r:id="rId14" imgW="190569" imgH="165202" progId="Equation.DSMT4">
                <p:embed/>
              </p:oleObj>
            </a:graphicData>
          </a:graphic>
        </p:graphicFrame>
        <p:sp>
          <p:nvSpPr>
            <p:cNvPr id="7197" name="Line 36"/>
            <p:cNvSpPr>
              <a:spLocks noChangeShapeType="1"/>
            </p:cNvSpPr>
            <p:nvPr/>
          </p:nvSpPr>
          <p:spPr bwMode="auto">
            <a:xfrm>
              <a:off x="419" y="1803"/>
              <a:ext cx="67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198" name="Line 37"/>
            <p:cNvSpPr>
              <a:spLocks noChangeShapeType="1"/>
            </p:cNvSpPr>
            <p:nvPr/>
          </p:nvSpPr>
          <p:spPr bwMode="auto">
            <a:xfrm>
              <a:off x="755" y="1371"/>
              <a:ext cx="67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199" name="Line 38"/>
            <p:cNvSpPr>
              <a:spLocks noChangeShapeType="1"/>
            </p:cNvSpPr>
            <p:nvPr/>
          </p:nvSpPr>
          <p:spPr bwMode="auto">
            <a:xfrm>
              <a:off x="1427" y="1371"/>
              <a:ext cx="144" cy="24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200" name="Line 39"/>
            <p:cNvSpPr>
              <a:spLocks noChangeShapeType="1"/>
            </p:cNvSpPr>
            <p:nvPr/>
          </p:nvSpPr>
          <p:spPr bwMode="auto">
            <a:xfrm>
              <a:off x="227" y="1611"/>
              <a:ext cx="192" cy="19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201" name="Line 40"/>
            <p:cNvSpPr>
              <a:spLocks noChangeShapeType="1"/>
            </p:cNvSpPr>
            <p:nvPr/>
          </p:nvSpPr>
          <p:spPr bwMode="auto">
            <a:xfrm flipV="1">
              <a:off x="1091" y="1611"/>
              <a:ext cx="480" cy="19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202" name="Line 41"/>
            <p:cNvSpPr>
              <a:spLocks noChangeShapeType="1"/>
            </p:cNvSpPr>
            <p:nvPr/>
          </p:nvSpPr>
          <p:spPr bwMode="auto">
            <a:xfrm flipV="1">
              <a:off x="227" y="1371"/>
              <a:ext cx="528" cy="24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203" name="Line 42"/>
            <p:cNvSpPr>
              <a:spLocks noChangeShapeType="1"/>
            </p:cNvSpPr>
            <p:nvPr/>
          </p:nvSpPr>
          <p:spPr bwMode="auto">
            <a:xfrm>
              <a:off x="227" y="509"/>
              <a:ext cx="0" cy="10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204" name="Line 43"/>
            <p:cNvSpPr>
              <a:spLocks noChangeShapeType="1"/>
            </p:cNvSpPr>
            <p:nvPr/>
          </p:nvSpPr>
          <p:spPr bwMode="auto">
            <a:xfrm>
              <a:off x="416" y="691"/>
              <a:ext cx="0" cy="10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205" name="Line 44"/>
            <p:cNvSpPr>
              <a:spLocks noChangeShapeType="1"/>
            </p:cNvSpPr>
            <p:nvPr/>
          </p:nvSpPr>
          <p:spPr bwMode="auto">
            <a:xfrm>
              <a:off x="726" y="282"/>
              <a:ext cx="0" cy="10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206" name="Line 45"/>
            <p:cNvSpPr>
              <a:spLocks noChangeShapeType="1"/>
            </p:cNvSpPr>
            <p:nvPr/>
          </p:nvSpPr>
          <p:spPr bwMode="auto">
            <a:xfrm>
              <a:off x="1089" y="698"/>
              <a:ext cx="0" cy="10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207" name="Line 46"/>
            <p:cNvSpPr>
              <a:spLocks noChangeShapeType="1"/>
            </p:cNvSpPr>
            <p:nvPr/>
          </p:nvSpPr>
          <p:spPr bwMode="auto">
            <a:xfrm>
              <a:off x="1406" y="261"/>
              <a:ext cx="0" cy="10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208" name="Line 47"/>
            <p:cNvSpPr>
              <a:spLocks noChangeShapeType="1"/>
            </p:cNvSpPr>
            <p:nvPr/>
          </p:nvSpPr>
          <p:spPr bwMode="auto">
            <a:xfrm>
              <a:off x="1572" y="509"/>
              <a:ext cx="0" cy="10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graphicFrame>
          <p:nvGraphicFramePr>
            <p:cNvPr id="7176" name="Object 48"/>
            <p:cNvGraphicFramePr>
              <a:graphicFrameLocks noChangeAspect="1"/>
            </p:cNvGraphicFramePr>
            <p:nvPr/>
          </p:nvGraphicFramePr>
          <p:xfrm>
            <a:off x="0" y="1416"/>
            <a:ext cx="264" cy="288"/>
          </p:xfrm>
          <a:graphic>
            <a:graphicData uri="http://schemas.openxmlformats.org/presentationml/2006/ole">
              <p:oleObj spid="_x0000_s8200" r:id="rId15" imgW="152519" imgH="165202" progId="Equation.DSMT4">
                <p:embed/>
              </p:oleObj>
            </a:graphicData>
          </a:graphic>
        </p:graphicFrame>
        <p:graphicFrame>
          <p:nvGraphicFramePr>
            <p:cNvPr id="7177" name="Object 49"/>
            <p:cNvGraphicFramePr>
              <a:graphicFrameLocks noChangeAspect="1"/>
            </p:cNvGraphicFramePr>
            <p:nvPr/>
          </p:nvGraphicFramePr>
          <p:xfrm>
            <a:off x="318" y="1733"/>
            <a:ext cx="220" cy="240"/>
          </p:xfrm>
          <a:graphic>
            <a:graphicData uri="http://schemas.openxmlformats.org/presentationml/2006/ole">
              <p:oleObj spid="_x0000_s8201" r:id="rId16" imgW="152519" imgH="165202" progId="Equation.DSMT4">
                <p:embed/>
              </p:oleObj>
            </a:graphicData>
          </a:graphic>
        </p:graphicFrame>
        <p:graphicFrame>
          <p:nvGraphicFramePr>
            <p:cNvPr id="7178" name="Object 50"/>
            <p:cNvGraphicFramePr>
              <a:graphicFrameLocks noChangeAspect="1"/>
            </p:cNvGraphicFramePr>
            <p:nvPr/>
          </p:nvGraphicFramePr>
          <p:xfrm>
            <a:off x="1043" y="1779"/>
            <a:ext cx="204" cy="240"/>
          </p:xfrm>
          <a:graphic>
            <a:graphicData uri="http://schemas.openxmlformats.org/presentationml/2006/ole">
              <p:oleObj spid="_x0000_s8202" r:id="rId17" imgW="152453" imgH="177809" progId="Equation.DSMT4">
                <p:embed/>
              </p:oleObj>
            </a:graphicData>
          </a:graphic>
        </p:graphicFrame>
        <p:graphicFrame>
          <p:nvGraphicFramePr>
            <p:cNvPr id="7179" name="Object 51"/>
            <p:cNvGraphicFramePr>
              <a:graphicFrameLocks noChangeAspect="1"/>
            </p:cNvGraphicFramePr>
            <p:nvPr/>
          </p:nvGraphicFramePr>
          <p:xfrm>
            <a:off x="1542" y="1552"/>
            <a:ext cx="241" cy="244"/>
          </p:xfrm>
          <a:graphic>
            <a:graphicData uri="http://schemas.openxmlformats.org/presentationml/2006/ole">
              <p:oleObj spid="_x0000_s8203" r:id="rId18" imgW="165202" imgH="165202" progId="Equation.DSMT4">
                <p:embed/>
              </p:oleObj>
            </a:graphicData>
          </a:graphic>
        </p:graphicFrame>
        <p:graphicFrame>
          <p:nvGraphicFramePr>
            <p:cNvPr id="7180" name="Object 52"/>
            <p:cNvGraphicFramePr>
              <a:graphicFrameLocks noChangeAspect="1"/>
            </p:cNvGraphicFramePr>
            <p:nvPr/>
          </p:nvGraphicFramePr>
          <p:xfrm>
            <a:off x="1270" y="1189"/>
            <a:ext cx="223" cy="244"/>
          </p:xfrm>
          <a:graphic>
            <a:graphicData uri="http://schemas.openxmlformats.org/presentationml/2006/ole">
              <p:oleObj spid="_x0000_s8204" r:id="rId19" imgW="152519" imgH="165202" progId="Equation.DSMT4">
                <p:embed/>
              </p:oleObj>
            </a:graphicData>
          </a:graphic>
        </p:graphicFrame>
        <p:graphicFrame>
          <p:nvGraphicFramePr>
            <p:cNvPr id="7181" name="Object 53"/>
            <p:cNvGraphicFramePr>
              <a:graphicFrameLocks noChangeAspect="1"/>
            </p:cNvGraphicFramePr>
            <p:nvPr/>
          </p:nvGraphicFramePr>
          <p:xfrm>
            <a:off x="545" y="1189"/>
            <a:ext cx="238" cy="240"/>
          </p:xfrm>
          <a:graphic>
            <a:graphicData uri="http://schemas.openxmlformats.org/presentationml/2006/ole">
              <p:oleObj spid="_x0000_s8205" r:id="rId20" imgW="165202" imgH="165202" progId="Equation.DSMT4">
                <p:embed/>
              </p:oleObj>
            </a:graphicData>
          </a:graphic>
        </p:graphicFrame>
      </p:grpSp>
      <p:sp>
        <p:nvSpPr>
          <p:cNvPr id="22582" name="Text Box 54"/>
          <p:cNvSpPr txBox="1">
            <a:spLocks noChangeArrowheads="1"/>
          </p:cNvSpPr>
          <p:nvPr/>
        </p:nvSpPr>
        <p:spPr bwMode="auto">
          <a:xfrm>
            <a:off x="395288" y="692150"/>
            <a:ext cx="8424862" cy="173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zh-CN" sz="3600" b="1">
                <a:latin typeface="Times New Roman" pitchFamily="18" charset="0"/>
                <a:ea typeface="华文新魏" pitchFamily="2" charset="-122"/>
              </a:rPr>
              <a:t>     </a:t>
            </a:r>
            <a:r>
              <a:rPr lang="zh-CN" sz="3600" b="1">
                <a:latin typeface="Times New Roman" pitchFamily="18" charset="0"/>
                <a:ea typeface="华文新魏" pitchFamily="2" charset="-122"/>
              </a:rPr>
              <a:t>在画出了水平放置的正六边形的直观图后，按照斜二侧画法不难画出六棱柱和六棱锥的直观图。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25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82" grpId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554" name="Object 2"/>
          <p:cNvGraphicFramePr>
            <a:graphicFrameLocks noChangeAspect="1"/>
          </p:cNvGraphicFramePr>
          <p:nvPr/>
        </p:nvGraphicFramePr>
        <p:xfrm>
          <a:off x="3421063" y="1279525"/>
          <a:ext cx="3311525" cy="493713"/>
        </p:xfrm>
        <a:graphic>
          <a:graphicData uri="http://schemas.openxmlformats.org/presentationml/2006/ole">
            <p:oleObj spid="_x0000_s6146" r:id="rId3" imgW="1446234" imgH="215936" progId="Equation.3">
              <p:embed/>
            </p:oleObj>
          </a:graphicData>
        </a:graphic>
      </p:graphicFrame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468313" y="735013"/>
            <a:ext cx="2230437" cy="2189162"/>
            <a:chOff x="0" y="0"/>
            <a:chExt cx="1405" cy="1379"/>
          </a:xfrm>
        </p:grpSpPr>
        <p:graphicFrame>
          <p:nvGraphicFramePr>
            <p:cNvPr id="8213" name="Object 4"/>
            <p:cNvGraphicFramePr>
              <a:graphicFrameLocks noChangeAspect="1"/>
            </p:cNvGraphicFramePr>
            <p:nvPr/>
          </p:nvGraphicFramePr>
          <p:xfrm>
            <a:off x="0" y="928"/>
            <a:ext cx="160" cy="160"/>
          </p:xfrm>
          <a:graphic>
            <a:graphicData uri="http://schemas.openxmlformats.org/presentationml/2006/ole">
              <p:oleObj spid="_x0000_s6165" r:id="rId4" imgW="165202" imgH="165202" progId="Equation.3">
                <p:embed/>
              </p:oleObj>
            </a:graphicData>
          </a:graphic>
        </p:graphicFrame>
        <p:graphicFrame>
          <p:nvGraphicFramePr>
            <p:cNvPr id="8214" name="Object 5"/>
            <p:cNvGraphicFramePr>
              <a:graphicFrameLocks noChangeAspect="1"/>
            </p:cNvGraphicFramePr>
            <p:nvPr/>
          </p:nvGraphicFramePr>
          <p:xfrm>
            <a:off x="986" y="928"/>
            <a:ext cx="148" cy="160"/>
          </p:xfrm>
          <a:graphic>
            <a:graphicData uri="http://schemas.openxmlformats.org/presentationml/2006/ole">
              <p:oleObj spid="_x0000_s6166" r:id="rId5" imgW="152519" imgH="165202" progId="Equation.3">
                <p:embed/>
              </p:oleObj>
            </a:graphicData>
          </a:graphic>
        </p:graphicFrame>
        <p:grpSp>
          <p:nvGrpSpPr>
            <p:cNvPr id="3" name="Group 6"/>
            <p:cNvGrpSpPr>
              <a:grpSpLocks/>
            </p:cNvGrpSpPr>
            <p:nvPr/>
          </p:nvGrpSpPr>
          <p:grpSpPr bwMode="auto">
            <a:xfrm>
              <a:off x="0" y="0"/>
              <a:ext cx="1405" cy="1379"/>
              <a:chOff x="0" y="0"/>
              <a:chExt cx="1405" cy="1379"/>
            </a:xfrm>
          </p:grpSpPr>
          <p:sp>
            <p:nvSpPr>
              <p:cNvPr id="8241" name="Line 7"/>
              <p:cNvSpPr>
                <a:spLocks noChangeShapeType="1"/>
              </p:cNvSpPr>
              <p:nvPr/>
            </p:nvSpPr>
            <p:spPr bwMode="auto">
              <a:xfrm>
                <a:off x="91" y="1102"/>
                <a:ext cx="952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grpSp>
            <p:nvGrpSpPr>
              <p:cNvPr id="4" name="Group 8"/>
              <p:cNvGrpSpPr>
                <a:grpSpLocks/>
              </p:cNvGrpSpPr>
              <p:nvPr/>
            </p:nvGrpSpPr>
            <p:grpSpPr bwMode="auto">
              <a:xfrm>
                <a:off x="0" y="0"/>
                <a:ext cx="1405" cy="1379"/>
                <a:chOff x="0" y="0"/>
                <a:chExt cx="1405" cy="1379"/>
              </a:xfrm>
            </p:grpSpPr>
            <p:grpSp>
              <p:nvGrpSpPr>
                <p:cNvPr id="5" name="Group 9"/>
                <p:cNvGrpSpPr>
                  <a:grpSpLocks/>
                </p:cNvGrpSpPr>
                <p:nvPr/>
              </p:nvGrpSpPr>
              <p:grpSpPr bwMode="auto">
                <a:xfrm>
                  <a:off x="91" y="290"/>
                  <a:ext cx="952" cy="817"/>
                  <a:chOff x="0" y="0"/>
                  <a:chExt cx="952" cy="817"/>
                </a:xfrm>
              </p:grpSpPr>
              <p:sp>
                <p:nvSpPr>
                  <p:cNvPr id="8247" name="Line 10"/>
                  <p:cNvSpPr>
                    <a:spLocks noChangeShapeType="1"/>
                  </p:cNvSpPr>
                  <p:nvPr/>
                </p:nvSpPr>
                <p:spPr bwMode="auto">
                  <a:xfrm>
                    <a:off x="499" y="0"/>
                    <a:ext cx="453" cy="817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8248" name="Line 11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0" y="0"/>
                    <a:ext cx="499" cy="817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</p:grpSp>
            <p:grpSp>
              <p:nvGrpSpPr>
                <p:cNvPr id="6" name="Group 12"/>
                <p:cNvGrpSpPr>
                  <a:grpSpLocks/>
                </p:cNvGrpSpPr>
                <p:nvPr/>
              </p:nvGrpSpPr>
              <p:grpSpPr bwMode="auto">
                <a:xfrm>
                  <a:off x="0" y="0"/>
                  <a:ext cx="1405" cy="1379"/>
                  <a:chOff x="0" y="0"/>
                  <a:chExt cx="1405" cy="1379"/>
                </a:xfrm>
              </p:grpSpPr>
              <p:sp>
                <p:nvSpPr>
                  <p:cNvPr id="8245" name="Line 13"/>
                  <p:cNvSpPr>
                    <a:spLocks noChangeShapeType="1"/>
                  </p:cNvSpPr>
                  <p:nvPr/>
                </p:nvSpPr>
                <p:spPr bwMode="auto">
                  <a:xfrm>
                    <a:off x="0" y="1107"/>
                    <a:ext cx="1361" cy="0"/>
                  </a:xfrm>
                  <a:prstGeom prst="line">
                    <a:avLst/>
                  </a:prstGeom>
                  <a:noFill/>
                  <a:ln w="38100">
                    <a:solidFill>
                      <a:schemeClr val="tx1"/>
                    </a:solidFill>
                    <a:round/>
                    <a:headEnd/>
                    <a:tailEnd type="triangle" w="med" len="med"/>
                  </a:ln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8246" name="Line 14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90" y="109"/>
                    <a:ext cx="0" cy="1270"/>
                  </a:xfrm>
                  <a:prstGeom prst="line">
                    <a:avLst/>
                  </a:prstGeom>
                  <a:noFill/>
                  <a:ln w="38100">
                    <a:solidFill>
                      <a:schemeClr val="tx1"/>
                    </a:solidFill>
                    <a:round/>
                    <a:headEnd/>
                    <a:tailEnd type="triangle" w="med" len="med"/>
                  </a:ln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graphicFrame>
                <p:nvGraphicFramePr>
                  <p:cNvPr id="8216" name="Object 15"/>
                  <p:cNvGraphicFramePr>
                    <a:graphicFrameLocks noChangeAspect="1"/>
                  </p:cNvGraphicFramePr>
                  <p:nvPr/>
                </p:nvGraphicFramePr>
                <p:xfrm>
                  <a:off x="1270" y="1152"/>
                  <a:ext cx="135" cy="135"/>
                </p:xfrm>
                <a:graphic>
                  <a:graphicData uri="http://schemas.openxmlformats.org/presentationml/2006/ole">
                    <p:oleObj spid="_x0000_s6168" r:id="rId6" imgW="140017" imgH="140017" progId="Equation.3">
                      <p:embed/>
                    </p:oleObj>
                  </a:graphicData>
                </a:graphic>
              </p:graphicFrame>
              <p:graphicFrame>
                <p:nvGraphicFramePr>
                  <p:cNvPr id="8217" name="Object 16"/>
                  <p:cNvGraphicFramePr>
                    <a:graphicFrameLocks noChangeAspect="1"/>
                  </p:cNvGraphicFramePr>
                  <p:nvPr/>
                </p:nvGraphicFramePr>
                <p:xfrm>
                  <a:off x="455" y="0"/>
                  <a:ext cx="135" cy="172"/>
                </p:xfrm>
                <a:graphic>
                  <a:graphicData uri="http://schemas.openxmlformats.org/presentationml/2006/ole">
                    <p:oleObj spid="_x0000_s6169" r:id="rId7" imgW="139775" imgH="177809" progId="Equation.3">
                      <p:embed/>
                    </p:oleObj>
                  </a:graphicData>
                </a:graphic>
              </p:graphicFrame>
              <p:graphicFrame>
                <p:nvGraphicFramePr>
                  <p:cNvPr id="8218" name="Object 17"/>
                  <p:cNvGraphicFramePr>
                    <a:graphicFrameLocks noChangeAspect="1"/>
                  </p:cNvGraphicFramePr>
                  <p:nvPr/>
                </p:nvGraphicFramePr>
                <p:xfrm>
                  <a:off x="443" y="1095"/>
                  <a:ext cx="159" cy="171"/>
                </p:xfrm>
                <a:graphic>
                  <a:graphicData uri="http://schemas.openxmlformats.org/presentationml/2006/ole">
                    <p:oleObj spid="_x0000_s6170" r:id="rId8" imgW="165131" imgH="177809" progId="Equation.3">
                      <p:embed/>
                    </p:oleObj>
                  </a:graphicData>
                </a:graphic>
              </p:graphicFrame>
            </p:grpSp>
            <p:graphicFrame>
              <p:nvGraphicFramePr>
                <p:cNvPr id="8215" name="Object 18"/>
                <p:cNvGraphicFramePr>
                  <a:graphicFrameLocks noChangeAspect="1"/>
                </p:cNvGraphicFramePr>
                <p:nvPr/>
              </p:nvGraphicFramePr>
              <p:xfrm>
                <a:off x="590" y="200"/>
                <a:ext cx="148" cy="160"/>
              </p:xfrm>
              <a:graphic>
                <a:graphicData uri="http://schemas.openxmlformats.org/presentationml/2006/ole">
                  <p:oleObj spid="_x0000_s6167" r:id="rId9" imgW="152519" imgH="165202" progId="Equation.3">
                    <p:embed/>
                  </p:oleObj>
                </a:graphicData>
              </a:graphic>
            </p:graphicFrame>
          </p:grpSp>
        </p:grpSp>
      </p:grpSp>
      <p:grpSp>
        <p:nvGrpSpPr>
          <p:cNvPr id="7" name="Group 19"/>
          <p:cNvGrpSpPr>
            <a:grpSpLocks noChangeAspect="1"/>
          </p:cNvGrpSpPr>
          <p:nvPr/>
        </p:nvGrpSpPr>
        <p:grpSpPr bwMode="auto">
          <a:xfrm>
            <a:off x="3348038" y="1792288"/>
            <a:ext cx="5184775" cy="2068512"/>
            <a:chOff x="0" y="0"/>
            <a:chExt cx="3266" cy="1303"/>
          </a:xfrm>
        </p:grpSpPr>
        <p:graphicFrame>
          <p:nvGraphicFramePr>
            <p:cNvPr id="8208" name="Object 20"/>
            <p:cNvGraphicFramePr>
              <a:graphicFrameLocks noChangeAspect="1"/>
            </p:cNvGraphicFramePr>
            <p:nvPr/>
          </p:nvGraphicFramePr>
          <p:xfrm>
            <a:off x="735" y="963"/>
            <a:ext cx="72" cy="136"/>
          </p:xfrm>
          <a:graphic>
            <a:graphicData uri="http://schemas.openxmlformats.org/presentationml/2006/ole">
              <p:oleObj spid="_x0000_s6160" r:id="rId10" imgW="114419" imgH="215843" progId="Equation.3">
                <p:embed/>
              </p:oleObj>
            </a:graphicData>
          </a:graphic>
        </p:graphicFrame>
        <p:graphicFrame>
          <p:nvGraphicFramePr>
            <p:cNvPr id="8209" name="Object 21"/>
            <p:cNvGraphicFramePr>
              <a:graphicFrameLocks noChangeAspect="1"/>
            </p:cNvGraphicFramePr>
            <p:nvPr/>
          </p:nvGraphicFramePr>
          <p:xfrm>
            <a:off x="0" y="0"/>
            <a:ext cx="3266" cy="305"/>
          </p:xfrm>
          <a:graphic>
            <a:graphicData uri="http://schemas.openxmlformats.org/presentationml/2006/ole">
              <p:oleObj spid="_x0000_s6161" r:id="rId11" imgW="2308711" imgH="215936" progId="Equation.3">
                <p:embed/>
              </p:oleObj>
            </a:graphicData>
          </a:graphic>
        </p:graphicFrame>
        <p:graphicFrame>
          <p:nvGraphicFramePr>
            <p:cNvPr id="8210" name="Object 22"/>
            <p:cNvGraphicFramePr>
              <a:graphicFrameLocks noChangeAspect="1"/>
            </p:cNvGraphicFramePr>
            <p:nvPr/>
          </p:nvGraphicFramePr>
          <p:xfrm>
            <a:off x="45" y="342"/>
            <a:ext cx="3221" cy="644"/>
          </p:xfrm>
          <a:graphic>
            <a:graphicData uri="http://schemas.openxmlformats.org/presentationml/2006/ole">
              <p:oleObj spid="_x0000_s6162" r:id="rId12" imgW="2158380" imgH="431930" progId="Equation.3">
                <p:embed/>
              </p:oleObj>
            </a:graphicData>
          </a:graphic>
        </p:graphicFrame>
        <p:graphicFrame>
          <p:nvGraphicFramePr>
            <p:cNvPr id="8211" name="Object 23"/>
            <p:cNvGraphicFramePr>
              <a:graphicFrameLocks noChangeAspect="1"/>
            </p:cNvGraphicFramePr>
            <p:nvPr/>
          </p:nvGraphicFramePr>
          <p:xfrm>
            <a:off x="997" y="675"/>
            <a:ext cx="2269" cy="311"/>
          </p:xfrm>
          <a:graphic>
            <a:graphicData uri="http://schemas.openxmlformats.org/presentationml/2006/ole">
              <p:oleObj spid="_x0000_s6163" r:id="rId13" imgW="1573069" imgH="215936" progId="Equation.3">
                <p:embed/>
              </p:oleObj>
            </a:graphicData>
          </a:graphic>
        </p:graphicFrame>
        <p:graphicFrame>
          <p:nvGraphicFramePr>
            <p:cNvPr id="8212" name="Object 24"/>
            <p:cNvGraphicFramePr>
              <a:graphicFrameLocks noChangeAspect="1"/>
            </p:cNvGraphicFramePr>
            <p:nvPr/>
          </p:nvGraphicFramePr>
          <p:xfrm>
            <a:off x="45" y="973"/>
            <a:ext cx="1482" cy="330"/>
          </p:xfrm>
          <a:graphic>
            <a:graphicData uri="http://schemas.openxmlformats.org/presentationml/2006/ole">
              <p:oleObj spid="_x0000_s6164" r:id="rId14" imgW="1029017" imgH="228917" progId="Equation.3">
                <p:embed/>
              </p:oleObj>
            </a:graphicData>
          </a:graphic>
        </p:graphicFrame>
      </p:grpSp>
      <p:graphicFrame>
        <p:nvGraphicFramePr>
          <p:cNvPr id="23577" name="Object 25"/>
          <p:cNvGraphicFramePr>
            <a:graphicFrameLocks noChangeAspect="1"/>
          </p:cNvGraphicFramePr>
          <p:nvPr/>
        </p:nvGraphicFramePr>
        <p:xfrm>
          <a:off x="3319463" y="4116388"/>
          <a:ext cx="5300662" cy="968375"/>
        </p:xfrm>
        <a:graphic>
          <a:graphicData uri="http://schemas.openxmlformats.org/presentationml/2006/ole">
            <p:oleObj spid="_x0000_s6147" r:id="rId15" imgW="2361492" imgH="431930" progId="Equation.3">
              <p:embed/>
            </p:oleObj>
          </a:graphicData>
        </a:graphic>
      </p:graphicFrame>
      <p:grpSp>
        <p:nvGrpSpPr>
          <p:cNvPr id="8" name="Group 26"/>
          <p:cNvGrpSpPr>
            <a:grpSpLocks/>
          </p:cNvGrpSpPr>
          <p:nvPr/>
        </p:nvGrpSpPr>
        <p:grpSpPr bwMode="auto">
          <a:xfrm>
            <a:off x="468313" y="3049588"/>
            <a:ext cx="2260600" cy="1747837"/>
            <a:chOff x="0" y="0"/>
            <a:chExt cx="1424" cy="1101"/>
          </a:xfrm>
        </p:grpSpPr>
        <p:grpSp>
          <p:nvGrpSpPr>
            <p:cNvPr id="9" name="Group 27"/>
            <p:cNvGrpSpPr>
              <a:grpSpLocks/>
            </p:cNvGrpSpPr>
            <p:nvPr/>
          </p:nvGrpSpPr>
          <p:grpSpPr bwMode="auto">
            <a:xfrm>
              <a:off x="45" y="430"/>
              <a:ext cx="1137" cy="659"/>
              <a:chOff x="0" y="0"/>
              <a:chExt cx="1137" cy="659"/>
            </a:xfrm>
          </p:grpSpPr>
          <p:grpSp>
            <p:nvGrpSpPr>
              <p:cNvPr id="10" name="Group 28"/>
              <p:cNvGrpSpPr>
                <a:grpSpLocks/>
              </p:cNvGrpSpPr>
              <p:nvPr/>
            </p:nvGrpSpPr>
            <p:grpSpPr bwMode="auto">
              <a:xfrm>
                <a:off x="108" y="181"/>
                <a:ext cx="953" cy="272"/>
                <a:chOff x="0" y="0"/>
                <a:chExt cx="953" cy="272"/>
              </a:xfrm>
            </p:grpSpPr>
            <p:sp>
              <p:nvSpPr>
                <p:cNvPr id="8237" name="Line 29"/>
                <p:cNvSpPr>
                  <a:spLocks noChangeShapeType="1"/>
                </p:cNvSpPr>
                <p:nvPr/>
              </p:nvSpPr>
              <p:spPr bwMode="auto">
                <a:xfrm>
                  <a:off x="0" y="272"/>
                  <a:ext cx="952" cy="0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8238" name="Line 30"/>
                <p:cNvSpPr>
                  <a:spLocks noChangeShapeType="1"/>
                </p:cNvSpPr>
                <p:nvPr/>
              </p:nvSpPr>
              <p:spPr bwMode="auto">
                <a:xfrm flipV="1">
                  <a:off x="1" y="0"/>
                  <a:ext cx="725" cy="272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8239" name="Line 31"/>
                <p:cNvSpPr>
                  <a:spLocks noChangeShapeType="1"/>
                </p:cNvSpPr>
                <p:nvPr/>
              </p:nvSpPr>
              <p:spPr bwMode="auto">
                <a:xfrm>
                  <a:off x="726" y="0"/>
                  <a:ext cx="227" cy="272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</p:grpSp>
          <p:graphicFrame>
            <p:nvGraphicFramePr>
              <p:cNvPr id="8205" name="Object 32"/>
              <p:cNvGraphicFramePr>
                <a:graphicFrameLocks noChangeAspect="1"/>
              </p:cNvGraphicFramePr>
              <p:nvPr/>
            </p:nvGraphicFramePr>
            <p:xfrm>
              <a:off x="726" y="0"/>
              <a:ext cx="185" cy="160"/>
            </p:xfrm>
            <a:graphic>
              <a:graphicData uri="http://schemas.openxmlformats.org/presentationml/2006/ole">
                <p:oleObj spid="_x0000_s6157" r:id="rId16" imgW="190569" imgH="165202" progId="Equation.3">
                  <p:embed/>
                </p:oleObj>
              </a:graphicData>
            </a:graphic>
          </p:graphicFrame>
          <p:graphicFrame>
            <p:nvGraphicFramePr>
              <p:cNvPr id="8206" name="Object 33"/>
              <p:cNvGraphicFramePr>
                <a:graphicFrameLocks noChangeAspect="1"/>
              </p:cNvGraphicFramePr>
              <p:nvPr/>
            </p:nvGraphicFramePr>
            <p:xfrm>
              <a:off x="0" y="499"/>
              <a:ext cx="197" cy="160"/>
            </p:xfrm>
            <a:graphic>
              <a:graphicData uri="http://schemas.openxmlformats.org/presentationml/2006/ole">
                <p:oleObj spid="_x0000_s6158" r:id="rId17" imgW="203253" imgH="165202" progId="Equation.3">
                  <p:embed/>
                </p:oleObj>
              </a:graphicData>
            </a:graphic>
          </p:graphicFrame>
          <p:graphicFrame>
            <p:nvGraphicFramePr>
              <p:cNvPr id="8207" name="Object 34"/>
              <p:cNvGraphicFramePr>
                <a:graphicFrameLocks noChangeAspect="1"/>
              </p:cNvGraphicFramePr>
              <p:nvPr/>
            </p:nvGraphicFramePr>
            <p:xfrm>
              <a:off x="952" y="475"/>
              <a:ext cx="185" cy="160"/>
            </p:xfrm>
            <a:graphic>
              <a:graphicData uri="http://schemas.openxmlformats.org/presentationml/2006/ole">
                <p:oleObj spid="_x0000_s6159" r:id="rId18" imgW="190569" imgH="165202" progId="Equation.3">
                  <p:embed/>
                </p:oleObj>
              </a:graphicData>
            </a:graphic>
          </p:graphicFrame>
        </p:grpSp>
        <p:grpSp>
          <p:nvGrpSpPr>
            <p:cNvPr id="11" name="Group 35"/>
            <p:cNvGrpSpPr>
              <a:grpSpLocks/>
            </p:cNvGrpSpPr>
            <p:nvPr/>
          </p:nvGrpSpPr>
          <p:grpSpPr bwMode="auto">
            <a:xfrm>
              <a:off x="0" y="0"/>
              <a:ext cx="1424" cy="1101"/>
              <a:chOff x="0" y="0"/>
              <a:chExt cx="1424" cy="1101"/>
            </a:xfrm>
          </p:grpSpPr>
          <p:sp>
            <p:nvSpPr>
              <p:cNvPr id="8231" name="Arc 36"/>
              <p:cNvSpPr>
                <a:spLocks/>
              </p:cNvSpPr>
              <p:nvPr/>
            </p:nvSpPr>
            <p:spPr bwMode="auto">
              <a:xfrm>
                <a:off x="738" y="771"/>
                <a:ext cx="123" cy="118"/>
              </a:xfrm>
              <a:custGeom>
                <a:avLst/>
                <a:gdLst>
                  <a:gd name="T0" fmla="*/ 0 w 30908"/>
                  <a:gd name="T1" fmla="*/ 10 h 23980"/>
                  <a:gd name="T2" fmla="*/ 122 w 30908"/>
                  <a:gd name="T3" fmla="*/ 118 h 23980"/>
                  <a:gd name="T4" fmla="*/ 37 w 30908"/>
                  <a:gd name="T5" fmla="*/ 106 h 23980"/>
                  <a:gd name="T6" fmla="*/ 0 60000 65536"/>
                  <a:gd name="T7" fmla="*/ 0 60000 65536"/>
                  <a:gd name="T8" fmla="*/ 0 60000 65536"/>
                  <a:gd name="T9" fmla="*/ 0 w 30908"/>
                  <a:gd name="T10" fmla="*/ 0 h 23980"/>
                  <a:gd name="T11" fmla="*/ 30908 w 30908"/>
                  <a:gd name="T12" fmla="*/ 23980 h 2398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30908" h="23980" fill="none" extrusionOk="0">
                    <a:moveTo>
                      <a:pt x="0" y="2108"/>
                    </a:moveTo>
                    <a:cubicBezTo>
                      <a:pt x="2906" y="720"/>
                      <a:pt x="6086" y="-1"/>
                      <a:pt x="9308" y="0"/>
                    </a:cubicBezTo>
                    <a:cubicBezTo>
                      <a:pt x="21237" y="0"/>
                      <a:pt x="30908" y="9670"/>
                      <a:pt x="30908" y="21600"/>
                    </a:cubicBezTo>
                    <a:cubicBezTo>
                      <a:pt x="30908" y="22395"/>
                      <a:pt x="30864" y="23189"/>
                      <a:pt x="30776" y="23980"/>
                    </a:cubicBezTo>
                  </a:path>
                  <a:path w="30908" h="23980" stroke="0" extrusionOk="0">
                    <a:moveTo>
                      <a:pt x="0" y="2108"/>
                    </a:moveTo>
                    <a:cubicBezTo>
                      <a:pt x="2906" y="720"/>
                      <a:pt x="6086" y="-1"/>
                      <a:pt x="9308" y="0"/>
                    </a:cubicBezTo>
                    <a:cubicBezTo>
                      <a:pt x="21237" y="0"/>
                      <a:pt x="30908" y="9670"/>
                      <a:pt x="30908" y="21600"/>
                    </a:cubicBezTo>
                    <a:cubicBezTo>
                      <a:pt x="30908" y="22395"/>
                      <a:pt x="30864" y="23189"/>
                      <a:pt x="30776" y="23980"/>
                    </a:cubicBezTo>
                    <a:lnTo>
                      <a:pt x="9308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 type="triangle" w="med" len="med"/>
                <a:tailEnd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grpSp>
            <p:nvGrpSpPr>
              <p:cNvPr id="12" name="Group 37"/>
              <p:cNvGrpSpPr>
                <a:grpSpLocks/>
              </p:cNvGrpSpPr>
              <p:nvPr/>
            </p:nvGrpSpPr>
            <p:grpSpPr bwMode="auto">
              <a:xfrm>
                <a:off x="0" y="0"/>
                <a:ext cx="1424" cy="1101"/>
                <a:chOff x="0" y="0"/>
                <a:chExt cx="1424" cy="1101"/>
              </a:xfrm>
            </p:grpSpPr>
            <p:grpSp>
              <p:nvGrpSpPr>
                <p:cNvPr id="13" name="Group 38"/>
                <p:cNvGrpSpPr>
                  <a:grpSpLocks/>
                </p:cNvGrpSpPr>
                <p:nvPr/>
              </p:nvGrpSpPr>
              <p:grpSpPr bwMode="auto">
                <a:xfrm>
                  <a:off x="0" y="0"/>
                  <a:ext cx="1424" cy="1101"/>
                  <a:chOff x="0" y="0"/>
                  <a:chExt cx="1424" cy="1101"/>
                </a:xfrm>
              </p:grpSpPr>
              <p:sp>
                <p:nvSpPr>
                  <p:cNvPr id="8234" name="Line 39"/>
                  <p:cNvSpPr>
                    <a:spLocks noChangeShapeType="1"/>
                  </p:cNvSpPr>
                  <p:nvPr/>
                </p:nvSpPr>
                <p:spPr bwMode="auto">
                  <a:xfrm>
                    <a:off x="0" y="874"/>
                    <a:ext cx="1361" cy="0"/>
                  </a:xfrm>
                  <a:prstGeom prst="line">
                    <a:avLst/>
                  </a:prstGeom>
                  <a:noFill/>
                  <a:ln w="38100">
                    <a:solidFill>
                      <a:schemeClr val="tx1"/>
                    </a:solidFill>
                    <a:round/>
                    <a:headEnd/>
                    <a:tailEnd type="triangle" w="med" len="med"/>
                  </a:ln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sp>
                <p:nvSpPr>
                  <p:cNvPr id="8235" name="Line 40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408" y="103"/>
                    <a:ext cx="998" cy="998"/>
                  </a:xfrm>
                  <a:prstGeom prst="line">
                    <a:avLst/>
                  </a:prstGeom>
                  <a:noFill/>
                  <a:ln w="38100">
                    <a:solidFill>
                      <a:schemeClr val="tx1"/>
                    </a:solidFill>
                    <a:round/>
                    <a:headEnd/>
                    <a:tailEnd type="triangle" w="med" len="med"/>
                  </a:ln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graphicFrame>
                <p:nvGraphicFramePr>
                  <p:cNvPr id="8202" name="Object 41"/>
                  <p:cNvGraphicFramePr>
                    <a:graphicFrameLocks noChangeAspect="1"/>
                  </p:cNvGraphicFramePr>
                  <p:nvPr/>
                </p:nvGraphicFramePr>
                <p:xfrm>
                  <a:off x="605" y="874"/>
                  <a:ext cx="196" cy="171"/>
                </p:xfrm>
                <a:graphic>
                  <a:graphicData uri="http://schemas.openxmlformats.org/presentationml/2006/ole">
                    <p:oleObj spid="_x0000_s6154" r:id="rId19" imgW="203165" imgH="177809" progId="Equation.3">
                      <p:embed/>
                    </p:oleObj>
                  </a:graphicData>
                </a:graphic>
              </p:graphicFrame>
              <p:graphicFrame>
                <p:nvGraphicFramePr>
                  <p:cNvPr id="8203" name="Object 42"/>
                  <p:cNvGraphicFramePr>
                    <a:graphicFrameLocks noChangeAspect="1"/>
                  </p:cNvGraphicFramePr>
                  <p:nvPr/>
                </p:nvGraphicFramePr>
                <p:xfrm>
                  <a:off x="1252" y="896"/>
                  <a:ext cx="172" cy="160"/>
                </p:xfrm>
                <a:graphic>
                  <a:graphicData uri="http://schemas.openxmlformats.org/presentationml/2006/ole">
                    <p:oleObj spid="_x0000_s6155" r:id="rId20" imgW="177809" imgH="165131" progId="Equation.3">
                      <p:embed/>
                    </p:oleObj>
                  </a:graphicData>
                </a:graphic>
              </p:graphicFrame>
              <p:graphicFrame>
                <p:nvGraphicFramePr>
                  <p:cNvPr id="8204" name="Object 43"/>
                  <p:cNvGraphicFramePr>
                    <a:graphicFrameLocks noChangeAspect="1"/>
                  </p:cNvGraphicFramePr>
                  <p:nvPr/>
                </p:nvGraphicFramePr>
                <p:xfrm>
                  <a:off x="1207" y="0"/>
                  <a:ext cx="172" cy="196"/>
                </p:xfrm>
                <a:graphic>
                  <a:graphicData uri="http://schemas.openxmlformats.org/presentationml/2006/ole">
                    <p:oleObj spid="_x0000_s6156" r:id="rId21" imgW="177809" imgH="203165" progId="Equation.3">
                      <p:embed/>
                    </p:oleObj>
                  </a:graphicData>
                </a:graphic>
              </p:graphicFrame>
            </p:grpSp>
            <p:graphicFrame>
              <p:nvGraphicFramePr>
                <p:cNvPr id="8201" name="Object 44"/>
                <p:cNvGraphicFramePr>
                  <a:graphicFrameLocks noChangeAspect="1"/>
                </p:cNvGraphicFramePr>
                <p:nvPr/>
              </p:nvGraphicFramePr>
              <p:xfrm>
                <a:off x="816" y="697"/>
                <a:ext cx="160" cy="120"/>
              </p:xfrm>
              <a:graphic>
                <a:graphicData uri="http://schemas.openxmlformats.org/presentationml/2006/ole">
                  <p:oleObj spid="_x0000_s6153" r:id="rId22" imgW="254097" imgH="190652" progId="Equation.3">
                    <p:embed/>
                  </p:oleObj>
                </a:graphicData>
              </a:graphic>
            </p:graphicFrame>
          </p:grpSp>
        </p:grpSp>
      </p:grpSp>
      <p:grpSp>
        <p:nvGrpSpPr>
          <p:cNvPr id="14" name="Group 45"/>
          <p:cNvGrpSpPr>
            <a:grpSpLocks/>
          </p:cNvGrpSpPr>
          <p:nvPr/>
        </p:nvGrpSpPr>
        <p:grpSpPr bwMode="auto">
          <a:xfrm>
            <a:off x="461963" y="5086350"/>
            <a:ext cx="8258175" cy="1727200"/>
            <a:chOff x="0" y="0"/>
            <a:chExt cx="5202" cy="1088"/>
          </a:xfrm>
        </p:grpSpPr>
        <p:graphicFrame>
          <p:nvGraphicFramePr>
            <p:cNvPr id="8196" name="Object 46"/>
            <p:cNvGraphicFramePr>
              <a:graphicFrameLocks noChangeAspect="1"/>
            </p:cNvGraphicFramePr>
            <p:nvPr/>
          </p:nvGraphicFramePr>
          <p:xfrm>
            <a:off x="1773" y="116"/>
            <a:ext cx="3429" cy="610"/>
          </p:xfrm>
          <a:graphic>
            <a:graphicData uri="http://schemas.openxmlformats.org/presentationml/2006/ole">
              <p:oleObj spid="_x0000_s6148" r:id="rId23" imgW="2424965" imgH="431930" progId="Equation.3">
                <p:embed/>
              </p:oleObj>
            </a:graphicData>
          </a:graphic>
        </p:graphicFrame>
        <p:grpSp>
          <p:nvGrpSpPr>
            <p:cNvPr id="15" name="Group 47"/>
            <p:cNvGrpSpPr>
              <a:grpSpLocks/>
            </p:cNvGrpSpPr>
            <p:nvPr/>
          </p:nvGrpSpPr>
          <p:grpSpPr bwMode="auto">
            <a:xfrm>
              <a:off x="0" y="0"/>
              <a:ext cx="1183" cy="1088"/>
              <a:chOff x="0" y="0"/>
              <a:chExt cx="1183" cy="1088"/>
            </a:xfrm>
          </p:grpSpPr>
          <p:grpSp>
            <p:nvGrpSpPr>
              <p:cNvPr id="16" name="Group 48"/>
              <p:cNvGrpSpPr>
                <a:grpSpLocks/>
              </p:cNvGrpSpPr>
              <p:nvPr/>
            </p:nvGrpSpPr>
            <p:grpSpPr bwMode="auto">
              <a:xfrm>
                <a:off x="0" y="0"/>
                <a:ext cx="1183" cy="659"/>
                <a:chOff x="0" y="0"/>
                <a:chExt cx="1183" cy="659"/>
              </a:xfrm>
            </p:grpSpPr>
            <p:sp>
              <p:nvSpPr>
                <p:cNvPr id="8226" name="Line 49"/>
                <p:cNvSpPr>
                  <a:spLocks noChangeShapeType="1"/>
                </p:cNvSpPr>
                <p:nvPr/>
              </p:nvSpPr>
              <p:spPr bwMode="auto">
                <a:xfrm>
                  <a:off x="136" y="454"/>
                  <a:ext cx="952" cy="0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8227" name="Line 50"/>
                <p:cNvSpPr>
                  <a:spLocks noChangeShapeType="1"/>
                </p:cNvSpPr>
                <p:nvPr/>
              </p:nvSpPr>
              <p:spPr bwMode="auto">
                <a:xfrm flipV="1">
                  <a:off x="136" y="181"/>
                  <a:ext cx="725" cy="272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8228" name="Line 51"/>
                <p:cNvSpPr>
                  <a:spLocks noChangeShapeType="1"/>
                </p:cNvSpPr>
                <p:nvPr/>
              </p:nvSpPr>
              <p:spPr bwMode="auto">
                <a:xfrm>
                  <a:off x="862" y="181"/>
                  <a:ext cx="227" cy="272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  <p:graphicFrame>
              <p:nvGraphicFramePr>
                <p:cNvPr id="8198" name="Object 52"/>
                <p:cNvGraphicFramePr>
                  <a:graphicFrameLocks noChangeAspect="1"/>
                </p:cNvGraphicFramePr>
                <p:nvPr/>
              </p:nvGraphicFramePr>
              <p:xfrm>
                <a:off x="0" y="454"/>
                <a:ext cx="197" cy="160"/>
              </p:xfrm>
              <a:graphic>
                <a:graphicData uri="http://schemas.openxmlformats.org/presentationml/2006/ole">
                  <p:oleObj spid="_x0000_s6150" r:id="rId24" imgW="203253" imgH="165202" progId="Equation.3">
                    <p:embed/>
                  </p:oleObj>
                </a:graphicData>
              </a:graphic>
            </p:graphicFrame>
            <p:graphicFrame>
              <p:nvGraphicFramePr>
                <p:cNvPr id="8199" name="Object 53"/>
                <p:cNvGraphicFramePr>
                  <a:graphicFrameLocks noChangeAspect="1"/>
                </p:cNvGraphicFramePr>
                <p:nvPr/>
              </p:nvGraphicFramePr>
              <p:xfrm>
                <a:off x="998" y="499"/>
                <a:ext cx="185" cy="160"/>
              </p:xfrm>
              <a:graphic>
                <a:graphicData uri="http://schemas.openxmlformats.org/presentationml/2006/ole">
                  <p:oleObj spid="_x0000_s6151" r:id="rId25" imgW="190569" imgH="165202" progId="Equation.3">
                    <p:embed/>
                  </p:oleObj>
                </a:graphicData>
              </a:graphic>
            </p:graphicFrame>
            <p:graphicFrame>
              <p:nvGraphicFramePr>
                <p:cNvPr id="8200" name="Object 54"/>
                <p:cNvGraphicFramePr>
                  <a:graphicFrameLocks noChangeAspect="1"/>
                </p:cNvGraphicFramePr>
                <p:nvPr/>
              </p:nvGraphicFramePr>
              <p:xfrm>
                <a:off x="771" y="0"/>
                <a:ext cx="185" cy="160"/>
              </p:xfrm>
              <a:graphic>
                <a:graphicData uri="http://schemas.openxmlformats.org/presentationml/2006/ole">
                  <p:oleObj spid="_x0000_s6152" r:id="rId26" imgW="190569" imgH="165202" progId="Equation.3">
                    <p:embed/>
                  </p:oleObj>
                </a:graphicData>
              </a:graphic>
            </p:graphicFrame>
          </p:grpSp>
          <p:graphicFrame>
            <p:nvGraphicFramePr>
              <p:cNvPr id="8197" name="Object 55"/>
              <p:cNvGraphicFramePr>
                <a:graphicFrameLocks noChangeAspect="1"/>
              </p:cNvGraphicFramePr>
              <p:nvPr/>
            </p:nvGraphicFramePr>
            <p:xfrm>
              <a:off x="185" y="862"/>
              <a:ext cx="771" cy="226"/>
            </p:xfrm>
            <a:graphic>
              <a:graphicData uri="http://schemas.openxmlformats.org/presentationml/2006/ole">
                <p:oleObj spid="_x0000_s6149" r:id="rId27" imgW="735959" imgH="215936" progId="Equation.3">
                  <p:embed/>
                </p:oleObj>
              </a:graphicData>
            </a:graphic>
          </p:graphicFrame>
        </p:grpSp>
      </p:grpSp>
      <p:sp>
        <p:nvSpPr>
          <p:cNvPr id="23608" name="Text Box 56"/>
          <p:cNvSpPr txBox="1">
            <a:spLocks noChangeArrowheads="1"/>
          </p:cNvSpPr>
          <p:nvPr/>
        </p:nvSpPr>
        <p:spPr bwMode="auto">
          <a:xfrm>
            <a:off x="2627313" y="260350"/>
            <a:ext cx="6048375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sz="3200" b="1">
                <a:latin typeface="Times New Roman" pitchFamily="18" charset="0"/>
                <a:ea typeface="华文新魏" pitchFamily="2" charset="-122"/>
              </a:rPr>
              <a:t>例</a:t>
            </a:r>
            <a:r>
              <a:rPr lang="zh-CN" altLang="zh-CN" sz="3200" b="1">
                <a:latin typeface="Times New Roman" pitchFamily="18" charset="0"/>
                <a:ea typeface="华文新魏" pitchFamily="2" charset="-122"/>
              </a:rPr>
              <a:t>2.</a:t>
            </a:r>
            <a:r>
              <a:rPr lang="zh-CN" sz="3200" b="1">
                <a:latin typeface="Times New Roman" pitchFamily="18" charset="0"/>
                <a:ea typeface="华文新魏" pitchFamily="2" charset="-122"/>
              </a:rPr>
              <a:t>画水平放置的正三角形的直观图。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36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23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235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608" grpId="0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9"/>
          <p:cNvGrpSpPr>
            <a:grpSpLocks/>
          </p:cNvGrpSpPr>
          <p:nvPr/>
        </p:nvGrpSpPr>
        <p:grpSpPr bwMode="auto">
          <a:xfrm>
            <a:off x="285720" y="2857496"/>
            <a:ext cx="3384550" cy="3743325"/>
            <a:chOff x="340" y="346"/>
            <a:chExt cx="2132" cy="2358"/>
          </a:xfrm>
        </p:grpSpPr>
        <p:sp>
          <p:nvSpPr>
            <p:cNvPr id="300037" name="Text Box 5"/>
            <p:cNvSpPr txBox="1">
              <a:spLocks noChangeArrowheads="1"/>
            </p:cNvSpPr>
            <p:nvPr/>
          </p:nvSpPr>
          <p:spPr bwMode="auto">
            <a:xfrm>
              <a:off x="1539" y="1247"/>
              <a:ext cx="710" cy="393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</p:spPr>
          <p:txBody>
            <a:bodyPr/>
            <a:lstStyle/>
            <a:p>
              <a:pPr algn="just"/>
              <a:r>
                <a:rPr lang="zh-CN" altLang="en-US" sz="2400" b="1">
                  <a:latin typeface="Times New Roman" pitchFamily="18" charset="0"/>
                </a:rPr>
                <a:t>侧视图</a:t>
              </a:r>
              <a:endParaRPr lang="zh-CN" altLang="en-US" sz="2400" b="1"/>
            </a:p>
          </p:txBody>
        </p:sp>
        <p:sp>
          <p:nvSpPr>
            <p:cNvPr id="300038" name="Text Box 6"/>
            <p:cNvSpPr txBox="1">
              <a:spLocks noChangeArrowheads="1"/>
            </p:cNvSpPr>
            <p:nvPr/>
          </p:nvSpPr>
          <p:spPr bwMode="auto">
            <a:xfrm>
              <a:off x="620" y="2320"/>
              <a:ext cx="711" cy="339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</p:spPr>
          <p:txBody>
            <a:bodyPr/>
            <a:lstStyle/>
            <a:p>
              <a:pPr algn="just"/>
              <a:r>
                <a:rPr lang="zh-CN" altLang="en-US" sz="2400" b="1">
                  <a:latin typeface="Times New Roman" pitchFamily="18" charset="0"/>
                </a:rPr>
                <a:t>俯视图</a:t>
              </a:r>
              <a:endParaRPr lang="zh-CN" altLang="en-US" sz="2400" b="1"/>
            </a:p>
          </p:txBody>
        </p:sp>
        <p:sp>
          <p:nvSpPr>
            <p:cNvPr id="300039" name="Text Box 7"/>
            <p:cNvSpPr txBox="1">
              <a:spLocks noChangeArrowheads="1"/>
            </p:cNvSpPr>
            <p:nvPr/>
          </p:nvSpPr>
          <p:spPr bwMode="auto">
            <a:xfrm>
              <a:off x="592" y="1240"/>
              <a:ext cx="711" cy="393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</p:spPr>
          <p:txBody>
            <a:bodyPr/>
            <a:lstStyle/>
            <a:p>
              <a:pPr algn="just"/>
              <a:r>
                <a:rPr lang="zh-CN" altLang="en-US" sz="2400" b="1">
                  <a:latin typeface="Times New Roman" pitchFamily="18" charset="0"/>
                </a:rPr>
                <a:t>正视图</a:t>
              </a:r>
              <a:endParaRPr lang="zh-CN" altLang="en-US" sz="2400" b="1"/>
            </a:p>
          </p:txBody>
        </p:sp>
        <p:sp>
          <p:nvSpPr>
            <p:cNvPr id="300040" name="Rectangle 8"/>
            <p:cNvSpPr>
              <a:spLocks noChangeArrowheads="1"/>
            </p:cNvSpPr>
            <p:nvPr/>
          </p:nvSpPr>
          <p:spPr bwMode="auto">
            <a:xfrm>
              <a:off x="340" y="346"/>
              <a:ext cx="2132" cy="2358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00041" name="Oval 9"/>
            <p:cNvSpPr>
              <a:spLocks noChangeArrowheads="1"/>
            </p:cNvSpPr>
            <p:nvPr/>
          </p:nvSpPr>
          <p:spPr bwMode="auto">
            <a:xfrm>
              <a:off x="577" y="1525"/>
              <a:ext cx="711" cy="776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grpSp>
          <p:nvGrpSpPr>
            <p:cNvPr id="3" name="Group 10"/>
            <p:cNvGrpSpPr>
              <a:grpSpLocks/>
            </p:cNvGrpSpPr>
            <p:nvPr/>
          </p:nvGrpSpPr>
          <p:grpSpPr bwMode="auto">
            <a:xfrm>
              <a:off x="577" y="409"/>
              <a:ext cx="711" cy="854"/>
              <a:chOff x="2880" y="10020"/>
              <a:chExt cx="1080" cy="1017"/>
            </a:xfrm>
          </p:grpSpPr>
          <p:sp>
            <p:nvSpPr>
              <p:cNvPr id="300043" name="Rectangle 11"/>
              <p:cNvSpPr>
                <a:spLocks noChangeArrowheads="1"/>
              </p:cNvSpPr>
              <p:nvPr/>
            </p:nvSpPr>
            <p:spPr bwMode="auto">
              <a:xfrm>
                <a:off x="2880" y="10488"/>
                <a:ext cx="1080" cy="549"/>
              </a:xfrm>
              <a:prstGeom prst="rect">
                <a:avLst/>
              </a:prstGeom>
              <a:noFill/>
              <a:ln w="381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300044" name="Line 12"/>
              <p:cNvSpPr>
                <a:spLocks noChangeShapeType="1"/>
              </p:cNvSpPr>
              <p:nvPr/>
            </p:nvSpPr>
            <p:spPr bwMode="auto">
              <a:xfrm flipH="1">
                <a:off x="2880" y="10020"/>
                <a:ext cx="540" cy="468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300045" name="Line 13"/>
              <p:cNvSpPr>
                <a:spLocks noChangeShapeType="1"/>
              </p:cNvSpPr>
              <p:nvPr/>
            </p:nvSpPr>
            <p:spPr bwMode="auto">
              <a:xfrm>
                <a:off x="3420" y="10020"/>
                <a:ext cx="540" cy="468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</p:grpSp>
        <p:grpSp>
          <p:nvGrpSpPr>
            <p:cNvPr id="4" name="Group 14"/>
            <p:cNvGrpSpPr>
              <a:grpSpLocks/>
            </p:cNvGrpSpPr>
            <p:nvPr/>
          </p:nvGrpSpPr>
          <p:grpSpPr bwMode="auto">
            <a:xfrm>
              <a:off x="1515" y="409"/>
              <a:ext cx="710" cy="854"/>
              <a:chOff x="2880" y="10020"/>
              <a:chExt cx="1080" cy="1017"/>
            </a:xfrm>
          </p:grpSpPr>
          <p:sp>
            <p:nvSpPr>
              <p:cNvPr id="300047" name="Rectangle 15"/>
              <p:cNvSpPr>
                <a:spLocks noChangeArrowheads="1"/>
              </p:cNvSpPr>
              <p:nvPr/>
            </p:nvSpPr>
            <p:spPr bwMode="auto">
              <a:xfrm>
                <a:off x="2880" y="10488"/>
                <a:ext cx="1080" cy="549"/>
              </a:xfrm>
              <a:prstGeom prst="rect">
                <a:avLst/>
              </a:prstGeom>
              <a:noFill/>
              <a:ln w="381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300048" name="Line 16"/>
              <p:cNvSpPr>
                <a:spLocks noChangeShapeType="1"/>
              </p:cNvSpPr>
              <p:nvPr/>
            </p:nvSpPr>
            <p:spPr bwMode="auto">
              <a:xfrm flipH="1">
                <a:off x="2880" y="10020"/>
                <a:ext cx="540" cy="468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300049" name="Line 17"/>
              <p:cNvSpPr>
                <a:spLocks noChangeShapeType="1"/>
              </p:cNvSpPr>
              <p:nvPr/>
            </p:nvSpPr>
            <p:spPr bwMode="auto">
              <a:xfrm>
                <a:off x="3420" y="10020"/>
                <a:ext cx="540" cy="468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</p:grpSp>
        <p:sp>
          <p:nvSpPr>
            <p:cNvPr id="300050" name="Oval 18"/>
            <p:cNvSpPr>
              <a:spLocks noChangeArrowheads="1"/>
            </p:cNvSpPr>
            <p:nvPr/>
          </p:nvSpPr>
          <p:spPr bwMode="auto">
            <a:xfrm>
              <a:off x="922" y="1888"/>
              <a:ext cx="38" cy="48"/>
            </a:xfrm>
            <a:prstGeom prst="ellipse">
              <a:avLst/>
            </a:prstGeom>
            <a:solidFill>
              <a:srgbClr val="000000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</p:grpSp>
      <p:grpSp>
        <p:nvGrpSpPr>
          <p:cNvPr id="5" name="Group 51"/>
          <p:cNvGrpSpPr>
            <a:grpSpLocks/>
          </p:cNvGrpSpPr>
          <p:nvPr/>
        </p:nvGrpSpPr>
        <p:grpSpPr bwMode="auto">
          <a:xfrm>
            <a:off x="6156325" y="476250"/>
            <a:ext cx="658813" cy="3816350"/>
            <a:chOff x="3878" y="300"/>
            <a:chExt cx="415" cy="2404"/>
          </a:xfrm>
        </p:grpSpPr>
        <p:sp>
          <p:nvSpPr>
            <p:cNvPr id="300053" name="Text Box 21"/>
            <p:cNvSpPr txBox="1">
              <a:spLocks noChangeArrowheads="1"/>
            </p:cNvSpPr>
            <p:nvPr/>
          </p:nvSpPr>
          <p:spPr bwMode="auto">
            <a:xfrm>
              <a:off x="3878" y="300"/>
              <a:ext cx="415" cy="427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</p:spPr>
          <p:txBody>
            <a:bodyPr/>
            <a:lstStyle/>
            <a:p>
              <a:pPr algn="just"/>
              <a:r>
                <a:rPr lang="en-US" altLang="zh-CN" sz="2400" b="1">
                  <a:solidFill>
                    <a:srgbClr val="66FF33"/>
                  </a:solidFill>
                  <a:latin typeface="Times New Roman" pitchFamily="18" charset="0"/>
                </a:rPr>
                <a:t>z</a:t>
              </a:r>
              <a:endParaRPr lang="en-US" altLang="zh-CN" sz="2400" b="1">
                <a:solidFill>
                  <a:srgbClr val="66FF33"/>
                </a:solidFill>
              </a:endParaRPr>
            </a:p>
          </p:txBody>
        </p:sp>
        <p:sp>
          <p:nvSpPr>
            <p:cNvPr id="300054" name="Line 22"/>
            <p:cNvSpPr>
              <a:spLocks noChangeShapeType="1"/>
            </p:cNvSpPr>
            <p:nvPr/>
          </p:nvSpPr>
          <p:spPr bwMode="auto">
            <a:xfrm flipH="1" flipV="1">
              <a:off x="4105" y="391"/>
              <a:ext cx="13" cy="2313"/>
            </a:xfrm>
            <a:prstGeom prst="line">
              <a:avLst/>
            </a:prstGeom>
            <a:noFill/>
            <a:ln w="19050">
              <a:solidFill>
                <a:srgbClr val="66FF33"/>
              </a:solidFill>
              <a:round/>
              <a:headEnd/>
              <a:tailEnd type="arrow" w="med" len="med"/>
            </a:ln>
          </p:spPr>
          <p:txBody>
            <a:bodyPr/>
            <a:lstStyle/>
            <a:p>
              <a:endParaRPr lang="zh-CN" altLang="en-US"/>
            </a:p>
          </p:txBody>
        </p:sp>
      </p:grpSp>
      <p:grpSp>
        <p:nvGrpSpPr>
          <p:cNvPr id="6" name="Group 47"/>
          <p:cNvGrpSpPr>
            <a:grpSpLocks/>
          </p:cNvGrpSpPr>
          <p:nvPr/>
        </p:nvGrpSpPr>
        <p:grpSpPr bwMode="auto">
          <a:xfrm>
            <a:off x="5435600" y="3400425"/>
            <a:ext cx="2381250" cy="698500"/>
            <a:chOff x="3426" y="2135"/>
            <a:chExt cx="1500" cy="440"/>
          </a:xfrm>
        </p:grpSpPr>
        <p:sp>
          <p:nvSpPr>
            <p:cNvPr id="300056" name="Text Box 24"/>
            <p:cNvSpPr txBox="1">
              <a:spLocks noChangeArrowheads="1"/>
            </p:cNvSpPr>
            <p:nvPr/>
          </p:nvSpPr>
          <p:spPr bwMode="auto">
            <a:xfrm>
              <a:off x="3426" y="2135"/>
              <a:ext cx="416" cy="433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</p:spPr>
          <p:txBody>
            <a:bodyPr/>
            <a:lstStyle/>
            <a:p>
              <a:pPr algn="just"/>
              <a:r>
                <a:rPr lang="en-US" altLang="zh-CN" sz="2400" b="1">
                  <a:latin typeface="Times New Roman" pitchFamily="18" charset="0"/>
                </a:rPr>
                <a:t>A</a:t>
              </a:r>
              <a:endParaRPr lang="en-US" altLang="zh-CN" sz="2400" b="1"/>
            </a:p>
          </p:txBody>
        </p:sp>
        <p:sp>
          <p:nvSpPr>
            <p:cNvPr id="300057" name="Text Box 25"/>
            <p:cNvSpPr txBox="1">
              <a:spLocks noChangeArrowheads="1"/>
            </p:cNvSpPr>
            <p:nvPr/>
          </p:nvSpPr>
          <p:spPr bwMode="auto">
            <a:xfrm>
              <a:off x="4510" y="2148"/>
              <a:ext cx="416" cy="427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</p:spPr>
          <p:txBody>
            <a:bodyPr/>
            <a:lstStyle/>
            <a:p>
              <a:pPr algn="just"/>
              <a:r>
                <a:rPr lang="en-US" altLang="zh-CN" sz="2400" b="1">
                  <a:latin typeface="Times New Roman" pitchFamily="18" charset="0"/>
                </a:rPr>
                <a:t>B</a:t>
              </a:r>
              <a:endParaRPr lang="en-US" altLang="zh-CN" sz="2400" b="1"/>
            </a:p>
          </p:txBody>
        </p:sp>
        <p:sp>
          <p:nvSpPr>
            <p:cNvPr id="300059" name="Line 27"/>
            <p:cNvSpPr>
              <a:spLocks noChangeShapeType="1"/>
            </p:cNvSpPr>
            <p:nvPr/>
          </p:nvSpPr>
          <p:spPr bwMode="auto">
            <a:xfrm>
              <a:off x="3622" y="2203"/>
              <a:ext cx="969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</p:grpSp>
      <p:grpSp>
        <p:nvGrpSpPr>
          <p:cNvPr id="7" name="Group 52"/>
          <p:cNvGrpSpPr>
            <a:grpSpLocks/>
          </p:cNvGrpSpPr>
          <p:nvPr/>
        </p:nvGrpSpPr>
        <p:grpSpPr bwMode="auto">
          <a:xfrm>
            <a:off x="6516688" y="2300288"/>
            <a:ext cx="719137" cy="1179512"/>
            <a:chOff x="4105" y="1449"/>
            <a:chExt cx="453" cy="743"/>
          </a:xfrm>
        </p:grpSpPr>
        <p:sp>
          <p:nvSpPr>
            <p:cNvPr id="300065" name="Text Box 33"/>
            <p:cNvSpPr txBox="1">
              <a:spLocks noChangeArrowheads="1"/>
            </p:cNvSpPr>
            <p:nvPr/>
          </p:nvSpPr>
          <p:spPr bwMode="auto">
            <a:xfrm>
              <a:off x="4116" y="1449"/>
              <a:ext cx="442" cy="257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</p:spPr>
          <p:txBody>
            <a:bodyPr/>
            <a:lstStyle/>
            <a:p>
              <a:pPr algn="just"/>
              <a:r>
                <a:rPr lang="en-US" altLang="zh-CN" sz="2400" b="1">
                  <a:solidFill>
                    <a:srgbClr val="66FF33"/>
                  </a:solidFill>
                  <a:latin typeface="Times New Roman" pitchFamily="18" charset="0"/>
                </a:rPr>
                <a:t>o′</a:t>
              </a:r>
              <a:endParaRPr lang="en-US" altLang="zh-CN" sz="2400" b="1">
                <a:solidFill>
                  <a:srgbClr val="66FF33"/>
                </a:solidFill>
              </a:endParaRPr>
            </a:p>
          </p:txBody>
        </p:sp>
        <p:sp>
          <p:nvSpPr>
            <p:cNvPr id="300066" name="Line 34"/>
            <p:cNvSpPr>
              <a:spLocks noChangeShapeType="1"/>
            </p:cNvSpPr>
            <p:nvPr/>
          </p:nvSpPr>
          <p:spPr bwMode="auto">
            <a:xfrm>
              <a:off x="4105" y="1480"/>
              <a:ext cx="0" cy="71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</p:grpSp>
      <p:grpSp>
        <p:nvGrpSpPr>
          <p:cNvPr id="8" name="Group 56"/>
          <p:cNvGrpSpPr>
            <a:grpSpLocks/>
          </p:cNvGrpSpPr>
          <p:nvPr/>
        </p:nvGrpSpPr>
        <p:grpSpPr bwMode="auto">
          <a:xfrm>
            <a:off x="5348288" y="1871663"/>
            <a:ext cx="2690812" cy="709612"/>
            <a:chOff x="3369" y="1179"/>
            <a:chExt cx="1695" cy="447"/>
          </a:xfrm>
        </p:grpSpPr>
        <p:sp>
          <p:nvSpPr>
            <p:cNvPr id="300061" name="Text Box 29"/>
            <p:cNvSpPr txBox="1">
              <a:spLocks noChangeArrowheads="1"/>
            </p:cNvSpPr>
            <p:nvPr/>
          </p:nvSpPr>
          <p:spPr bwMode="auto">
            <a:xfrm>
              <a:off x="3369" y="1198"/>
              <a:ext cx="553" cy="428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</p:spPr>
          <p:txBody>
            <a:bodyPr/>
            <a:lstStyle/>
            <a:p>
              <a:pPr algn="just"/>
              <a:r>
                <a:rPr lang="en-US" altLang="zh-CN" sz="2400" b="1">
                  <a:latin typeface="Times New Roman" pitchFamily="18" charset="0"/>
                </a:rPr>
                <a:t>A′</a:t>
              </a:r>
              <a:endParaRPr lang="en-US" altLang="zh-CN" sz="2400" b="1"/>
            </a:p>
          </p:txBody>
        </p:sp>
        <p:sp>
          <p:nvSpPr>
            <p:cNvPr id="300062" name="Text Box 30"/>
            <p:cNvSpPr txBox="1">
              <a:spLocks noChangeArrowheads="1"/>
            </p:cNvSpPr>
            <p:nvPr/>
          </p:nvSpPr>
          <p:spPr bwMode="auto">
            <a:xfrm>
              <a:off x="4510" y="1179"/>
              <a:ext cx="554" cy="427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</p:spPr>
          <p:txBody>
            <a:bodyPr/>
            <a:lstStyle/>
            <a:p>
              <a:pPr algn="just"/>
              <a:r>
                <a:rPr lang="en-US" altLang="zh-CN" sz="2400" b="1">
                  <a:latin typeface="Times New Roman" pitchFamily="18" charset="0"/>
                </a:rPr>
                <a:t>B′</a:t>
              </a:r>
              <a:endParaRPr lang="en-US" altLang="zh-CN" sz="2400" b="1"/>
            </a:p>
          </p:txBody>
        </p:sp>
        <p:sp>
          <p:nvSpPr>
            <p:cNvPr id="300067" name="Line 35"/>
            <p:cNvSpPr>
              <a:spLocks noChangeShapeType="1"/>
            </p:cNvSpPr>
            <p:nvPr/>
          </p:nvSpPr>
          <p:spPr bwMode="auto">
            <a:xfrm>
              <a:off x="3622" y="1491"/>
              <a:ext cx="969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</p:grpSp>
      <p:grpSp>
        <p:nvGrpSpPr>
          <p:cNvPr id="9" name="Group 58"/>
          <p:cNvGrpSpPr>
            <a:grpSpLocks/>
          </p:cNvGrpSpPr>
          <p:nvPr/>
        </p:nvGrpSpPr>
        <p:grpSpPr bwMode="auto">
          <a:xfrm>
            <a:off x="5724525" y="2346325"/>
            <a:ext cx="1582738" cy="1131888"/>
            <a:chOff x="3606" y="1478"/>
            <a:chExt cx="997" cy="713"/>
          </a:xfrm>
        </p:grpSpPr>
        <p:sp>
          <p:nvSpPr>
            <p:cNvPr id="300068" name="Line 36"/>
            <p:cNvSpPr>
              <a:spLocks noChangeShapeType="1"/>
            </p:cNvSpPr>
            <p:nvPr/>
          </p:nvSpPr>
          <p:spPr bwMode="auto">
            <a:xfrm>
              <a:off x="3606" y="1480"/>
              <a:ext cx="0" cy="711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00069" name="Line 37"/>
            <p:cNvSpPr>
              <a:spLocks noChangeShapeType="1"/>
            </p:cNvSpPr>
            <p:nvPr/>
          </p:nvSpPr>
          <p:spPr bwMode="auto">
            <a:xfrm>
              <a:off x="4603" y="1478"/>
              <a:ext cx="0" cy="711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</p:grpSp>
      <p:grpSp>
        <p:nvGrpSpPr>
          <p:cNvPr id="10" name="Group 38"/>
          <p:cNvGrpSpPr>
            <a:grpSpLocks/>
          </p:cNvGrpSpPr>
          <p:nvPr/>
        </p:nvGrpSpPr>
        <p:grpSpPr bwMode="auto">
          <a:xfrm>
            <a:off x="5768975" y="3024188"/>
            <a:ext cx="1538288" cy="903287"/>
            <a:chOff x="8100" y="12204"/>
            <a:chExt cx="1260" cy="624"/>
          </a:xfrm>
        </p:grpSpPr>
        <p:sp>
          <p:nvSpPr>
            <p:cNvPr id="300071" name="Oval 39"/>
            <p:cNvSpPr>
              <a:spLocks noChangeArrowheads="1"/>
            </p:cNvSpPr>
            <p:nvPr/>
          </p:nvSpPr>
          <p:spPr bwMode="auto">
            <a:xfrm>
              <a:off x="8100" y="12204"/>
              <a:ext cx="1260" cy="624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00072" name="Freeform 40"/>
            <p:cNvSpPr>
              <a:spLocks/>
            </p:cNvSpPr>
            <p:nvPr/>
          </p:nvSpPr>
          <p:spPr bwMode="auto">
            <a:xfrm>
              <a:off x="8100" y="12516"/>
              <a:ext cx="1260" cy="30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75" y="129"/>
                </a:cxn>
                <a:cxn ang="0">
                  <a:pos x="225" y="234"/>
                </a:cxn>
                <a:cxn ang="0">
                  <a:pos x="495" y="294"/>
                </a:cxn>
                <a:cxn ang="0">
                  <a:pos x="780" y="294"/>
                </a:cxn>
                <a:cxn ang="0">
                  <a:pos x="1005" y="249"/>
                </a:cxn>
                <a:cxn ang="0">
                  <a:pos x="1185" y="159"/>
                </a:cxn>
                <a:cxn ang="0">
                  <a:pos x="1260" y="0"/>
                </a:cxn>
              </a:cxnLst>
              <a:rect l="0" t="0" r="r" b="b"/>
              <a:pathLst>
                <a:path w="1260" h="304">
                  <a:moveTo>
                    <a:pt x="0" y="0"/>
                  </a:moveTo>
                  <a:cubicBezTo>
                    <a:pt x="13" y="22"/>
                    <a:pt x="38" y="90"/>
                    <a:pt x="75" y="129"/>
                  </a:cubicBezTo>
                  <a:cubicBezTo>
                    <a:pt x="112" y="168"/>
                    <a:pt x="155" y="206"/>
                    <a:pt x="225" y="234"/>
                  </a:cubicBezTo>
                  <a:cubicBezTo>
                    <a:pt x="295" y="262"/>
                    <a:pt x="403" y="284"/>
                    <a:pt x="495" y="294"/>
                  </a:cubicBezTo>
                  <a:cubicBezTo>
                    <a:pt x="587" y="304"/>
                    <a:pt x="695" y="302"/>
                    <a:pt x="780" y="294"/>
                  </a:cubicBezTo>
                  <a:cubicBezTo>
                    <a:pt x="865" y="286"/>
                    <a:pt x="938" y="272"/>
                    <a:pt x="1005" y="249"/>
                  </a:cubicBezTo>
                  <a:cubicBezTo>
                    <a:pt x="1072" y="226"/>
                    <a:pt x="1143" y="200"/>
                    <a:pt x="1185" y="159"/>
                  </a:cubicBezTo>
                  <a:cubicBezTo>
                    <a:pt x="1227" y="118"/>
                    <a:pt x="1245" y="33"/>
                    <a:pt x="1260" y="0"/>
                  </a:cubicBezTo>
                </a:path>
              </a:pathLst>
            </a:custGeom>
            <a:noFill/>
            <a:ln w="38100" cmpd="sng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</p:grpSp>
      <p:grpSp>
        <p:nvGrpSpPr>
          <p:cNvPr id="11" name="Group 41"/>
          <p:cNvGrpSpPr>
            <a:grpSpLocks/>
          </p:cNvGrpSpPr>
          <p:nvPr/>
        </p:nvGrpSpPr>
        <p:grpSpPr bwMode="auto">
          <a:xfrm>
            <a:off x="5768975" y="1871663"/>
            <a:ext cx="1538288" cy="904875"/>
            <a:chOff x="8100" y="12204"/>
            <a:chExt cx="1260" cy="624"/>
          </a:xfrm>
        </p:grpSpPr>
        <p:sp>
          <p:nvSpPr>
            <p:cNvPr id="300074" name="Oval 42"/>
            <p:cNvSpPr>
              <a:spLocks noChangeArrowheads="1"/>
            </p:cNvSpPr>
            <p:nvPr/>
          </p:nvSpPr>
          <p:spPr bwMode="auto">
            <a:xfrm>
              <a:off x="8100" y="12204"/>
              <a:ext cx="1260" cy="624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00075" name="Freeform 43"/>
            <p:cNvSpPr>
              <a:spLocks/>
            </p:cNvSpPr>
            <p:nvPr/>
          </p:nvSpPr>
          <p:spPr bwMode="auto">
            <a:xfrm>
              <a:off x="8100" y="12516"/>
              <a:ext cx="1260" cy="30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75" y="129"/>
                </a:cxn>
                <a:cxn ang="0">
                  <a:pos x="225" y="234"/>
                </a:cxn>
                <a:cxn ang="0">
                  <a:pos x="495" y="294"/>
                </a:cxn>
                <a:cxn ang="0">
                  <a:pos x="780" y="294"/>
                </a:cxn>
                <a:cxn ang="0">
                  <a:pos x="1005" y="249"/>
                </a:cxn>
                <a:cxn ang="0">
                  <a:pos x="1185" y="159"/>
                </a:cxn>
                <a:cxn ang="0">
                  <a:pos x="1260" y="0"/>
                </a:cxn>
              </a:cxnLst>
              <a:rect l="0" t="0" r="r" b="b"/>
              <a:pathLst>
                <a:path w="1260" h="304">
                  <a:moveTo>
                    <a:pt x="0" y="0"/>
                  </a:moveTo>
                  <a:cubicBezTo>
                    <a:pt x="13" y="22"/>
                    <a:pt x="38" y="90"/>
                    <a:pt x="75" y="129"/>
                  </a:cubicBezTo>
                  <a:cubicBezTo>
                    <a:pt x="112" y="168"/>
                    <a:pt x="155" y="206"/>
                    <a:pt x="225" y="234"/>
                  </a:cubicBezTo>
                  <a:cubicBezTo>
                    <a:pt x="295" y="262"/>
                    <a:pt x="403" y="284"/>
                    <a:pt x="495" y="294"/>
                  </a:cubicBezTo>
                  <a:cubicBezTo>
                    <a:pt x="587" y="304"/>
                    <a:pt x="695" y="302"/>
                    <a:pt x="780" y="294"/>
                  </a:cubicBezTo>
                  <a:cubicBezTo>
                    <a:pt x="865" y="286"/>
                    <a:pt x="938" y="272"/>
                    <a:pt x="1005" y="249"/>
                  </a:cubicBezTo>
                  <a:cubicBezTo>
                    <a:pt x="1072" y="226"/>
                    <a:pt x="1143" y="200"/>
                    <a:pt x="1185" y="159"/>
                  </a:cubicBezTo>
                  <a:cubicBezTo>
                    <a:pt x="1227" y="118"/>
                    <a:pt x="1245" y="33"/>
                    <a:pt x="1260" y="0"/>
                  </a:cubicBezTo>
                </a:path>
              </a:pathLst>
            </a:custGeom>
            <a:noFill/>
            <a:ln w="38100" cmpd="sng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</p:grpSp>
      <p:grpSp>
        <p:nvGrpSpPr>
          <p:cNvPr id="12" name="Group 59"/>
          <p:cNvGrpSpPr>
            <a:grpSpLocks/>
          </p:cNvGrpSpPr>
          <p:nvPr/>
        </p:nvGrpSpPr>
        <p:grpSpPr bwMode="auto">
          <a:xfrm>
            <a:off x="5749925" y="1203325"/>
            <a:ext cx="1611313" cy="1108075"/>
            <a:chOff x="3622" y="758"/>
            <a:chExt cx="1015" cy="698"/>
          </a:xfrm>
        </p:grpSpPr>
        <p:sp>
          <p:nvSpPr>
            <p:cNvPr id="300076" name="Oval 44"/>
            <p:cNvSpPr>
              <a:spLocks noChangeArrowheads="1"/>
            </p:cNvSpPr>
            <p:nvPr/>
          </p:nvSpPr>
          <p:spPr bwMode="auto">
            <a:xfrm>
              <a:off x="4095" y="758"/>
              <a:ext cx="44" cy="52"/>
            </a:xfrm>
            <a:prstGeom prst="ellipse">
              <a:avLst/>
            </a:prstGeom>
            <a:solidFill>
              <a:srgbClr val="000000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grpSp>
          <p:nvGrpSpPr>
            <p:cNvPr id="13" name="Group 57"/>
            <p:cNvGrpSpPr>
              <a:grpSpLocks/>
            </p:cNvGrpSpPr>
            <p:nvPr/>
          </p:nvGrpSpPr>
          <p:grpSpPr bwMode="auto">
            <a:xfrm>
              <a:off x="3622" y="780"/>
              <a:ext cx="1015" cy="676"/>
              <a:chOff x="3622" y="780"/>
              <a:chExt cx="1015" cy="676"/>
            </a:xfrm>
          </p:grpSpPr>
          <p:sp>
            <p:nvSpPr>
              <p:cNvPr id="300077" name="Freeform 45"/>
              <p:cNvSpPr>
                <a:spLocks/>
              </p:cNvSpPr>
              <p:nvPr/>
            </p:nvSpPr>
            <p:spPr bwMode="auto">
              <a:xfrm>
                <a:off x="3622" y="782"/>
                <a:ext cx="496" cy="660"/>
              </a:xfrm>
              <a:custGeom>
                <a:avLst/>
                <a:gdLst/>
                <a:ahLst/>
                <a:cxnLst>
                  <a:cxn ang="0">
                    <a:pos x="645" y="0"/>
                  </a:cxn>
                  <a:cxn ang="0">
                    <a:pos x="0" y="723"/>
                  </a:cxn>
                </a:cxnLst>
                <a:rect l="0" t="0" r="r" b="b"/>
                <a:pathLst>
                  <a:path w="645" h="723">
                    <a:moveTo>
                      <a:pt x="645" y="0"/>
                    </a:moveTo>
                    <a:lnTo>
                      <a:pt x="0" y="723"/>
                    </a:lnTo>
                  </a:path>
                </a:pathLst>
              </a:custGeom>
              <a:noFill/>
              <a:ln w="38100" cmpd="sng">
                <a:solidFill>
                  <a:schemeClr val="tx1"/>
                </a:solidFill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300078" name="Freeform 46"/>
              <p:cNvSpPr>
                <a:spLocks/>
              </p:cNvSpPr>
              <p:nvPr/>
            </p:nvSpPr>
            <p:spPr bwMode="auto">
              <a:xfrm>
                <a:off x="4118" y="780"/>
                <a:ext cx="519" cy="676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75" y="741"/>
                  </a:cxn>
                </a:cxnLst>
                <a:rect l="0" t="0" r="r" b="b"/>
                <a:pathLst>
                  <a:path w="675" h="741">
                    <a:moveTo>
                      <a:pt x="0" y="0"/>
                    </a:moveTo>
                    <a:lnTo>
                      <a:pt x="675" y="741"/>
                    </a:lnTo>
                  </a:path>
                </a:pathLst>
              </a:custGeom>
              <a:noFill/>
              <a:ln w="38100" cmpd="sng">
                <a:solidFill>
                  <a:schemeClr val="tx1"/>
                </a:solidFill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zh-CN" altLang="en-US"/>
              </a:p>
            </p:txBody>
          </p:sp>
        </p:grpSp>
      </p:grpSp>
      <p:grpSp>
        <p:nvGrpSpPr>
          <p:cNvPr id="14" name="Group 50"/>
          <p:cNvGrpSpPr>
            <a:grpSpLocks/>
          </p:cNvGrpSpPr>
          <p:nvPr/>
        </p:nvGrpSpPr>
        <p:grpSpPr bwMode="auto">
          <a:xfrm>
            <a:off x="5219700" y="2565400"/>
            <a:ext cx="3168650" cy="1584325"/>
            <a:chOff x="3288" y="1616"/>
            <a:chExt cx="1996" cy="998"/>
          </a:xfrm>
        </p:grpSpPr>
        <p:sp>
          <p:nvSpPr>
            <p:cNvPr id="300055" name="Line 23"/>
            <p:cNvSpPr>
              <a:spLocks noChangeShapeType="1"/>
            </p:cNvSpPr>
            <p:nvPr/>
          </p:nvSpPr>
          <p:spPr bwMode="auto">
            <a:xfrm>
              <a:off x="3288" y="2205"/>
              <a:ext cx="1951" cy="2"/>
            </a:xfrm>
            <a:prstGeom prst="line">
              <a:avLst/>
            </a:prstGeom>
            <a:noFill/>
            <a:ln w="19050">
              <a:solidFill>
                <a:srgbClr val="66FF33"/>
              </a:solidFill>
              <a:round/>
              <a:headEnd/>
              <a:tailEnd type="arrow" w="med" len="med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00058" name="Text Box 26"/>
            <p:cNvSpPr txBox="1">
              <a:spLocks noChangeArrowheads="1"/>
            </p:cNvSpPr>
            <p:nvPr/>
          </p:nvSpPr>
          <p:spPr bwMode="auto">
            <a:xfrm>
              <a:off x="4105" y="2160"/>
              <a:ext cx="272" cy="272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</p:spPr>
          <p:txBody>
            <a:bodyPr/>
            <a:lstStyle/>
            <a:p>
              <a:pPr algn="just"/>
              <a:r>
                <a:rPr lang="en-US" altLang="zh-CN" sz="2400" b="1">
                  <a:solidFill>
                    <a:srgbClr val="66FF33"/>
                  </a:solidFill>
                  <a:latin typeface="宋体" charset="-122"/>
                </a:rPr>
                <a:t>o</a:t>
              </a:r>
            </a:p>
          </p:txBody>
        </p:sp>
        <p:sp>
          <p:nvSpPr>
            <p:cNvPr id="300063" name="Text Box 31"/>
            <p:cNvSpPr txBox="1">
              <a:spLocks noChangeArrowheads="1"/>
            </p:cNvSpPr>
            <p:nvPr/>
          </p:nvSpPr>
          <p:spPr bwMode="auto">
            <a:xfrm>
              <a:off x="5012" y="2205"/>
              <a:ext cx="272" cy="273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</p:spPr>
          <p:txBody>
            <a:bodyPr/>
            <a:lstStyle/>
            <a:p>
              <a:pPr algn="just"/>
              <a:r>
                <a:rPr lang="en-US" altLang="zh-CN" sz="2400" b="1">
                  <a:solidFill>
                    <a:srgbClr val="66FF33"/>
                  </a:solidFill>
                  <a:latin typeface="Times New Roman" pitchFamily="18" charset="0"/>
                </a:rPr>
                <a:t>x</a:t>
              </a:r>
              <a:endParaRPr lang="en-US" altLang="zh-CN" sz="2400" b="1">
                <a:solidFill>
                  <a:srgbClr val="66FF33"/>
                </a:solidFill>
              </a:endParaRPr>
            </a:p>
          </p:txBody>
        </p:sp>
        <p:sp>
          <p:nvSpPr>
            <p:cNvPr id="300080" name="Line 48"/>
            <p:cNvSpPr>
              <a:spLocks noChangeShapeType="1"/>
            </p:cNvSpPr>
            <p:nvPr/>
          </p:nvSpPr>
          <p:spPr bwMode="auto">
            <a:xfrm flipV="1">
              <a:off x="3560" y="1706"/>
              <a:ext cx="1225" cy="908"/>
            </a:xfrm>
            <a:prstGeom prst="line">
              <a:avLst/>
            </a:prstGeom>
            <a:noFill/>
            <a:ln w="19050">
              <a:solidFill>
                <a:srgbClr val="66FF33"/>
              </a:solidFill>
              <a:round/>
              <a:headEnd/>
              <a:tailEnd type="arrow" w="med" len="med"/>
            </a:ln>
            <a:effectLst/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00081" name="Text Box 49"/>
            <p:cNvSpPr txBox="1">
              <a:spLocks noChangeArrowheads="1"/>
            </p:cNvSpPr>
            <p:nvPr/>
          </p:nvSpPr>
          <p:spPr bwMode="auto">
            <a:xfrm>
              <a:off x="4740" y="1616"/>
              <a:ext cx="272" cy="273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</p:spPr>
          <p:txBody>
            <a:bodyPr/>
            <a:lstStyle/>
            <a:p>
              <a:pPr algn="just"/>
              <a:r>
                <a:rPr lang="en-US" altLang="zh-CN" sz="2400" b="1">
                  <a:solidFill>
                    <a:srgbClr val="66FF33"/>
                  </a:solidFill>
                  <a:latin typeface="Times New Roman" pitchFamily="18" charset="0"/>
                </a:rPr>
                <a:t>y</a:t>
              </a:r>
              <a:endParaRPr lang="en-US" altLang="zh-CN" sz="2400" b="1">
                <a:solidFill>
                  <a:srgbClr val="66FF33"/>
                </a:solidFill>
              </a:endParaRPr>
            </a:p>
          </p:txBody>
        </p:sp>
      </p:grpSp>
      <p:grpSp>
        <p:nvGrpSpPr>
          <p:cNvPr id="15" name="Group 55"/>
          <p:cNvGrpSpPr>
            <a:grpSpLocks/>
          </p:cNvGrpSpPr>
          <p:nvPr/>
        </p:nvGrpSpPr>
        <p:grpSpPr bwMode="auto">
          <a:xfrm>
            <a:off x="5219700" y="1268413"/>
            <a:ext cx="3473450" cy="1873250"/>
            <a:chOff x="3288" y="799"/>
            <a:chExt cx="2188" cy="1180"/>
          </a:xfrm>
        </p:grpSpPr>
        <p:sp>
          <p:nvSpPr>
            <p:cNvPr id="300060" name="Line 28"/>
            <p:cNvSpPr>
              <a:spLocks noChangeShapeType="1"/>
            </p:cNvSpPr>
            <p:nvPr/>
          </p:nvSpPr>
          <p:spPr bwMode="auto">
            <a:xfrm flipV="1">
              <a:off x="3288" y="1480"/>
              <a:ext cx="1996" cy="11"/>
            </a:xfrm>
            <a:prstGeom prst="line">
              <a:avLst/>
            </a:prstGeom>
            <a:noFill/>
            <a:ln w="19050">
              <a:solidFill>
                <a:srgbClr val="66FF33"/>
              </a:solidFill>
              <a:round/>
              <a:headEnd/>
              <a:tailEnd type="arrow" w="med" len="med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00064" name="Text Box 32"/>
            <p:cNvSpPr txBox="1">
              <a:spLocks noChangeArrowheads="1"/>
            </p:cNvSpPr>
            <p:nvPr/>
          </p:nvSpPr>
          <p:spPr bwMode="auto">
            <a:xfrm>
              <a:off x="5012" y="1480"/>
              <a:ext cx="464" cy="307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</p:spPr>
          <p:txBody>
            <a:bodyPr/>
            <a:lstStyle/>
            <a:p>
              <a:pPr algn="just"/>
              <a:r>
                <a:rPr lang="en-US" altLang="zh-CN" sz="2400" b="1">
                  <a:solidFill>
                    <a:srgbClr val="66FF33"/>
                  </a:solidFill>
                  <a:latin typeface="Times New Roman" pitchFamily="18" charset="0"/>
                </a:rPr>
                <a:t>x′</a:t>
              </a:r>
              <a:endParaRPr lang="en-US" altLang="zh-CN" sz="2400" b="1">
                <a:solidFill>
                  <a:srgbClr val="66FF33"/>
                </a:solidFill>
              </a:endParaRPr>
            </a:p>
          </p:txBody>
        </p:sp>
        <p:sp>
          <p:nvSpPr>
            <p:cNvPr id="300085" name="Line 53"/>
            <p:cNvSpPr>
              <a:spLocks noChangeShapeType="1"/>
            </p:cNvSpPr>
            <p:nvPr/>
          </p:nvSpPr>
          <p:spPr bwMode="auto">
            <a:xfrm flipV="1">
              <a:off x="3515" y="1026"/>
              <a:ext cx="1179" cy="953"/>
            </a:xfrm>
            <a:prstGeom prst="line">
              <a:avLst/>
            </a:prstGeom>
            <a:noFill/>
            <a:ln w="19050">
              <a:solidFill>
                <a:srgbClr val="66FF33"/>
              </a:solidFill>
              <a:round/>
              <a:headEnd/>
              <a:tailEnd type="arrow" w="med" len="med"/>
            </a:ln>
            <a:effectLst/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00086" name="Text Box 54"/>
            <p:cNvSpPr txBox="1">
              <a:spLocks noChangeArrowheads="1"/>
            </p:cNvSpPr>
            <p:nvPr/>
          </p:nvSpPr>
          <p:spPr bwMode="auto">
            <a:xfrm>
              <a:off x="4468" y="799"/>
              <a:ext cx="464" cy="307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</p:spPr>
          <p:txBody>
            <a:bodyPr/>
            <a:lstStyle/>
            <a:p>
              <a:pPr algn="just"/>
              <a:r>
                <a:rPr lang="en-US" altLang="zh-CN" sz="2400" b="1">
                  <a:solidFill>
                    <a:srgbClr val="66FF33"/>
                  </a:solidFill>
                  <a:latin typeface="Times New Roman" pitchFamily="18" charset="0"/>
                </a:rPr>
                <a:t>y′</a:t>
              </a:r>
              <a:endParaRPr lang="en-US" altLang="zh-CN" sz="2400" b="1">
                <a:solidFill>
                  <a:srgbClr val="66FF33"/>
                </a:solidFill>
              </a:endParaRPr>
            </a:p>
          </p:txBody>
        </p:sp>
      </p:grpSp>
      <p:sp>
        <p:nvSpPr>
          <p:cNvPr id="56" name="矩形 55"/>
          <p:cNvSpPr/>
          <p:nvPr/>
        </p:nvSpPr>
        <p:spPr>
          <a:xfrm>
            <a:off x="0" y="0"/>
            <a:ext cx="457200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3200" b="1" dirty="0" smtClean="0">
                <a:latin typeface="宋体" charset="-122"/>
              </a:rPr>
              <a:t>已知一个几何体的三视图如下，这个几何体的结构特征如何？试用斜二测画法画出它的直观图</a:t>
            </a:r>
            <a:r>
              <a:rPr lang="en-US" altLang="zh-CN" sz="3200" b="1" dirty="0" smtClean="0">
                <a:latin typeface="宋体" charset="-122"/>
              </a:rPr>
              <a:t>.</a:t>
            </a:r>
            <a:endParaRPr lang="zh-CN" altLang="en-US" sz="32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2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060" name="Text Box 4"/>
          <p:cNvSpPr txBox="1">
            <a:spLocks noChangeArrowheads="1"/>
          </p:cNvSpPr>
          <p:nvPr/>
        </p:nvSpPr>
        <p:spPr bwMode="auto">
          <a:xfrm>
            <a:off x="285720" y="0"/>
            <a:ext cx="2195513" cy="64135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600" b="1" dirty="0">
                <a:solidFill>
                  <a:srgbClr val="002060"/>
                </a:solidFill>
              </a:rPr>
              <a:t>理论迁移</a:t>
            </a:r>
          </a:p>
        </p:txBody>
      </p:sp>
      <p:sp>
        <p:nvSpPr>
          <p:cNvPr id="301070" name="Rectangle 14"/>
          <p:cNvSpPr>
            <a:spLocks noChangeArrowheads="1"/>
          </p:cNvSpPr>
          <p:nvPr/>
        </p:nvSpPr>
        <p:spPr bwMode="auto">
          <a:xfrm>
            <a:off x="-15875" y="27082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zh-CN" altLang="en-US"/>
          </a:p>
        </p:txBody>
      </p:sp>
      <p:sp>
        <p:nvSpPr>
          <p:cNvPr id="301076" name="Text Box 20"/>
          <p:cNvSpPr txBox="1">
            <a:spLocks noChangeArrowheads="1"/>
          </p:cNvSpPr>
          <p:nvPr/>
        </p:nvSpPr>
        <p:spPr bwMode="auto">
          <a:xfrm>
            <a:off x="0" y="765175"/>
            <a:ext cx="8893175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altLang="zh-CN" sz="3200" b="1" dirty="0">
                <a:latin typeface="宋体" charset="-122"/>
              </a:rPr>
              <a:t>   </a:t>
            </a:r>
            <a:r>
              <a:rPr lang="zh-CN" altLang="en-US" sz="3200" b="1" dirty="0">
                <a:latin typeface="宋体" charset="-122"/>
              </a:rPr>
              <a:t>例  如图，一个平面图形的水平放置的斜二测直观图是一个等腰梯形，它的底角为</a:t>
            </a:r>
            <a:r>
              <a:rPr lang="en-US" altLang="zh-CN" sz="3200" b="1" dirty="0">
                <a:latin typeface="宋体" charset="-122"/>
              </a:rPr>
              <a:t>45°</a:t>
            </a:r>
            <a:r>
              <a:rPr lang="zh-CN" altLang="en-US" sz="3200" b="1" dirty="0">
                <a:latin typeface="宋体" charset="-122"/>
              </a:rPr>
              <a:t>，两腰和上底边长均为</a:t>
            </a:r>
            <a:r>
              <a:rPr lang="en-US" altLang="zh-CN" sz="3200" b="1" dirty="0">
                <a:latin typeface="宋体" charset="-122"/>
              </a:rPr>
              <a:t>1</a:t>
            </a:r>
            <a:r>
              <a:rPr lang="zh-CN" altLang="en-US" sz="3200" b="1" dirty="0">
                <a:latin typeface="宋体" charset="-122"/>
              </a:rPr>
              <a:t>，求这个平面图形的面积</a:t>
            </a:r>
            <a:r>
              <a:rPr lang="en-US" altLang="zh-CN" sz="3200" b="1" dirty="0">
                <a:latin typeface="宋体" charset="-122"/>
              </a:rPr>
              <a:t>.</a:t>
            </a:r>
          </a:p>
        </p:txBody>
      </p:sp>
      <p:grpSp>
        <p:nvGrpSpPr>
          <p:cNvPr id="2" name="Group 33"/>
          <p:cNvGrpSpPr>
            <a:grpSpLocks/>
          </p:cNvGrpSpPr>
          <p:nvPr/>
        </p:nvGrpSpPr>
        <p:grpSpPr bwMode="auto">
          <a:xfrm>
            <a:off x="595313" y="3848100"/>
            <a:ext cx="3478212" cy="2116138"/>
            <a:chOff x="385" y="2419"/>
            <a:chExt cx="2191" cy="1333"/>
          </a:xfrm>
        </p:grpSpPr>
        <p:sp>
          <p:nvSpPr>
            <p:cNvPr id="301079" name="Line 23"/>
            <p:cNvSpPr>
              <a:spLocks noChangeShapeType="1"/>
            </p:cNvSpPr>
            <p:nvPr/>
          </p:nvSpPr>
          <p:spPr bwMode="auto">
            <a:xfrm flipV="1">
              <a:off x="385" y="2419"/>
              <a:ext cx="1153" cy="1333"/>
            </a:xfrm>
            <a:prstGeom prst="line">
              <a:avLst/>
            </a:prstGeom>
            <a:ln>
              <a:headEnd/>
              <a:tailEnd type="arrow" w="med" len="med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  <p:txBody>
            <a:bodyPr/>
            <a:lstStyle/>
            <a:p>
              <a:endParaRPr lang="zh-CN" altLang="en-US"/>
            </a:p>
          </p:txBody>
        </p:sp>
        <p:sp>
          <p:nvSpPr>
            <p:cNvPr id="301080" name="Line 24"/>
            <p:cNvSpPr>
              <a:spLocks noChangeShapeType="1"/>
            </p:cNvSpPr>
            <p:nvPr/>
          </p:nvSpPr>
          <p:spPr bwMode="auto">
            <a:xfrm>
              <a:off x="385" y="3418"/>
              <a:ext cx="2191" cy="0"/>
            </a:xfrm>
            <a:prstGeom prst="line">
              <a:avLst/>
            </a:prstGeom>
            <a:ln>
              <a:headEnd/>
              <a:tailEnd type="arrow" w="med" len="med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  <p:txBody>
            <a:bodyPr/>
            <a:lstStyle/>
            <a:p>
              <a:endParaRPr lang="zh-CN" altLang="en-US"/>
            </a:p>
          </p:txBody>
        </p:sp>
        <p:sp>
          <p:nvSpPr>
            <p:cNvPr id="301081" name="Text Box 25"/>
            <p:cNvSpPr txBox="1">
              <a:spLocks noChangeArrowheads="1"/>
            </p:cNvSpPr>
            <p:nvPr/>
          </p:nvSpPr>
          <p:spPr bwMode="auto">
            <a:xfrm>
              <a:off x="612" y="3385"/>
              <a:ext cx="346" cy="335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</p:spPr>
          <p:txBody>
            <a:bodyPr/>
            <a:lstStyle/>
            <a:p>
              <a:pPr algn="just"/>
              <a:r>
                <a:rPr lang="en-US" altLang="zh-CN" sz="2400" b="1">
                  <a:latin typeface="Times New Roman" pitchFamily="18" charset="0"/>
                </a:rPr>
                <a:t>A</a:t>
              </a:r>
              <a:endParaRPr lang="en-US" altLang="zh-CN" sz="2400" b="1"/>
            </a:p>
          </p:txBody>
        </p:sp>
        <p:sp>
          <p:nvSpPr>
            <p:cNvPr id="301082" name="Text Box 26"/>
            <p:cNvSpPr txBox="1">
              <a:spLocks noChangeArrowheads="1"/>
            </p:cNvSpPr>
            <p:nvPr/>
          </p:nvSpPr>
          <p:spPr bwMode="auto">
            <a:xfrm>
              <a:off x="2200" y="3385"/>
              <a:ext cx="370" cy="319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</p:spPr>
          <p:txBody>
            <a:bodyPr/>
            <a:lstStyle/>
            <a:p>
              <a:pPr algn="just"/>
              <a:r>
                <a:rPr lang="en-US" altLang="zh-CN" sz="2400" b="1">
                  <a:latin typeface="Times New Roman" pitchFamily="18" charset="0"/>
                </a:rPr>
                <a:t>B</a:t>
              </a:r>
              <a:endParaRPr lang="en-US" altLang="zh-CN" sz="2400" b="1"/>
            </a:p>
          </p:txBody>
        </p:sp>
        <p:sp>
          <p:nvSpPr>
            <p:cNvPr id="301083" name="Line 27"/>
            <p:cNvSpPr>
              <a:spLocks noChangeShapeType="1"/>
            </p:cNvSpPr>
            <p:nvPr/>
          </p:nvSpPr>
          <p:spPr bwMode="auto">
            <a:xfrm>
              <a:off x="1231" y="2752"/>
              <a:ext cx="576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01084" name="Freeform 28"/>
            <p:cNvSpPr>
              <a:spLocks/>
            </p:cNvSpPr>
            <p:nvPr/>
          </p:nvSpPr>
          <p:spPr bwMode="auto">
            <a:xfrm>
              <a:off x="1798" y="2752"/>
              <a:ext cx="567" cy="65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885" y="612"/>
                </a:cxn>
              </a:cxnLst>
              <a:rect l="0" t="0" r="r" b="b"/>
              <a:pathLst>
                <a:path w="885" h="612">
                  <a:moveTo>
                    <a:pt x="0" y="0"/>
                  </a:moveTo>
                  <a:lnTo>
                    <a:pt x="885" y="612"/>
                  </a:lnTo>
                </a:path>
              </a:pathLst>
            </a:custGeom>
            <a:noFill/>
            <a:ln w="38100" cmpd="sng">
              <a:solidFill>
                <a:schemeClr val="tx1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01085" name="Freeform 29"/>
            <p:cNvSpPr>
              <a:spLocks/>
            </p:cNvSpPr>
            <p:nvPr/>
          </p:nvSpPr>
          <p:spPr bwMode="auto">
            <a:xfrm>
              <a:off x="664" y="3406"/>
              <a:ext cx="1730" cy="16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0" y="15"/>
                </a:cxn>
              </a:cxnLst>
              <a:rect l="0" t="0" r="r" b="b"/>
              <a:pathLst>
                <a:path w="2700" h="15">
                  <a:moveTo>
                    <a:pt x="2700" y="0"/>
                  </a:moveTo>
                  <a:lnTo>
                    <a:pt x="0" y="15"/>
                  </a:lnTo>
                </a:path>
              </a:pathLst>
            </a:custGeom>
            <a:noFill/>
            <a:ln w="38100" cmpd="sng">
              <a:solidFill>
                <a:schemeClr val="tx1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01086" name="Line 30"/>
            <p:cNvSpPr>
              <a:spLocks noChangeShapeType="1"/>
            </p:cNvSpPr>
            <p:nvPr/>
          </p:nvSpPr>
          <p:spPr bwMode="auto">
            <a:xfrm flipH="1">
              <a:off x="664" y="2768"/>
              <a:ext cx="576" cy="66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01087" name="Text Box 31"/>
            <p:cNvSpPr txBox="1">
              <a:spLocks noChangeArrowheads="1"/>
            </p:cNvSpPr>
            <p:nvPr/>
          </p:nvSpPr>
          <p:spPr bwMode="auto">
            <a:xfrm>
              <a:off x="1701" y="2478"/>
              <a:ext cx="382" cy="272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</p:spPr>
          <p:txBody>
            <a:bodyPr/>
            <a:lstStyle/>
            <a:p>
              <a:pPr algn="just"/>
              <a:r>
                <a:rPr lang="en-US" altLang="zh-CN" sz="2400" b="1">
                  <a:latin typeface="Times New Roman" pitchFamily="18" charset="0"/>
                </a:rPr>
                <a:t>C</a:t>
              </a:r>
              <a:endParaRPr lang="en-US" altLang="zh-CN" sz="2400" b="1"/>
            </a:p>
          </p:txBody>
        </p:sp>
        <p:sp>
          <p:nvSpPr>
            <p:cNvPr id="301088" name="Text Box 32"/>
            <p:cNvSpPr txBox="1">
              <a:spLocks noChangeArrowheads="1"/>
            </p:cNvSpPr>
            <p:nvPr/>
          </p:nvSpPr>
          <p:spPr bwMode="auto">
            <a:xfrm>
              <a:off x="1020" y="2523"/>
              <a:ext cx="345" cy="328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</p:spPr>
          <p:txBody>
            <a:bodyPr/>
            <a:lstStyle/>
            <a:p>
              <a:pPr algn="just"/>
              <a:r>
                <a:rPr lang="en-US" altLang="zh-CN" sz="2400" b="1">
                  <a:latin typeface="Times New Roman" pitchFamily="18" charset="0"/>
                </a:rPr>
                <a:t>D</a:t>
              </a:r>
              <a:endParaRPr lang="en-US" altLang="zh-CN" sz="2400" b="1"/>
            </a:p>
          </p:txBody>
        </p:sp>
      </p:grpSp>
      <p:grpSp>
        <p:nvGrpSpPr>
          <p:cNvPr id="3" name="Group 37"/>
          <p:cNvGrpSpPr>
            <a:grpSpLocks/>
          </p:cNvGrpSpPr>
          <p:nvPr/>
        </p:nvGrpSpPr>
        <p:grpSpPr bwMode="auto">
          <a:xfrm>
            <a:off x="5014913" y="3436938"/>
            <a:ext cx="3376612" cy="2835275"/>
            <a:chOff x="3169" y="2160"/>
            <a:chExt cx="2127" cy="1786"/>
          </a:xfrm>
        </p:grpSpPr>
        <p:sp>
          <p:nvSpPr>
            <p:cNvPr id="301069" name="Line 13"/>
            <p:cNvSpPr>
              <a:spLocks noChangeShapeType="1"/>
            </p:cNvSpPr>
            <p:nvPr/>
          </p:nvSpPr>
          <p:spPr bwMode="auto">
            <a:xfrm>
              <a:off x="3422" y="3796"/>
              <a:ext cx="1635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01068" name="Line 12"/>
            <p:cNvSpPr>
              <a:spLocks noChangeShapeType="1"/>
            </p:cNvSpPr>
            <p:nvPr/>
          </p:nvSpPr>
          <p:spPr bwMode="auto">
            <a:xfrm flipV="1">
              <a:off x="3422" y="2420"/>
              <a:ext cx="0" cy="137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01067" name="Line 11"/>
            <p:cNvSpPr>
              <a:spLocks noChangeShapeType="1"/>
            </p:cNvSpPr>
            <p:nvPr/>
          </p:nvSpPr>
          <p:spPr bwMode="auto">
            <a:xfrm>
              <a:off x="3422" y="2420"/>
              <a:ext cx="544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01066" name="Line 10"/>
            <p:cNvSpPr>
              <a:spLocks noChangeShapeType="1"/>
            </p:cNvSpPr>
            <p:nvPr/>
          </p:nvSpPr>
          <p:spPr bwMode="auto">
            <a:xfrm>
              <a:off x="3966" y="2420"/>
              <a:ext cx="1091" cy="137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01065" name="Text Box 9"/>
            <p:cNvSpPr txBox="1">
              <a:spLocks noChangeArrowheads="1"/>
            </p:cNvSpPr>
            <p:nvPr/>
          </p:nvSpPr>
          <p:spPr bwMode="auto">
            <a:xfrm>
              <a:off x="3169" y="3612"/>
              <a:ext cx="346" cy="272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altLang="zh-CN" sz="2400" b="1">
                  <a:latin typeface="Times New Roman" pitchFamily="18" charset="0"/>
                  <a:cs typeface="Times New Roman" pitchFamily="18" charset="0"/>
                </a:rPr>
                <a:t>A</a:t>
              </a:r>
              <a:endParaRPr lang="en-US" altLang="zh-CN" sz="2400" b="1"/>
            </a:p>
          </p:txBody>
        </p:sp>
        <p:sp>
          <p:nvSpPr>
            <p:cNvPr id="301064" name="Text Box 8"/>
            <p:cNvSpPr txBox="1">
              <a:spLocks noChangeArrowheads="1"/>
            </p:cNvSpPr>
            <p:nvPr/>
          </p:nvSpPr>
          <p:spPr bwMode="auto">
            <a:xfrm>
              <a:off x="5012" y="3612"/>
              <a:ext cx="284" cy="334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altLang="zh-CN" sz="2400" b="1">
                  <a:latin typeface="Times New Roman" pitchFamily="18" charset="0"/>
                  <a:cs typeface="Times New Roman" pitchFamily="18" charset="0"/>
                </a:rPr>
                <a:t>B</a:t>
              </a:r>
              <a:endParaRPr lang="en-US" altLang="zh-CN" sz="2400" b="1"/>
            </a:p>
          </p:txBody>
        </p:sp>
        <p:sp>
          <p:nvSpPr>
            <p:cNvPr id="301063" name="Text Box 7"/>
            <p:cNvSpPr txBox="1">
              <a:spLocks noChangeArrowheads="1"/>
            </p:cNvSpPr>
            <p:nvPr/>
          </p:nvSpPr>
          <p:spPr bwMode="auto">
            <a:xfrm>
              <a:off x="3923" y="2160"/>
              <a:ext cx="373" cy="317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altLang="zh-CN" sz="2400" b="1">
                  <a:latin typeface="Times New Roman" pitchFamily="18" charset="0"/>
                  <a:cs typeface="Times New Roman" pitchFamily="18" charset="0"/>
                </a:rPr>
                <a:t>C</a:t>
              </a:r>
              <a:endParaRPr lang="en-US" altLang="zh-CN" sz="2400" b="1"/>
            </a:p>
          </p:txBody>
        </p:sp>
        <p:sp>
          <p:nvSpPr>
            <p:cNvPr id="301062" name="Text Box 6"/>
            <p:cNvSpPr txBox="1">
              <a:spLocks noChangeArrowheads="1"/>
            </p:cNvSpPr>
            <p:nvPr/>
          </p:nvSpPr>
          <p:spPr bwMode="auto">
            <a:xfrm>
              <a:off x="3243" y="2205"/>
              <a:ext cx="363" cy="277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altLang="zh-CN" sz="2400" b="1">
                  <a:latin typeface="Times New Roman" pitchFamily="18" charset="0"/>
                  <a:cs typeface="Times New Roman" pitchFamily="18" charset="0"/>
                </a:rPr>
                <a:t>D</a:t>
              </a:r>
              <a:endParaRPr lang="en-US" altLang="zh-CN" sz="2400" b="1"/>
            </a:p>
          </p:txBody>
        </p:sp>
        <p:sp>
          <p:nvSpPr>
            <p:cNvPr id="301091" name="Line 35"/>
            <p:cNvSpPr>
              <a:spLocks noChangeShapeType="1"/>
            </p:cNvSpPr>
            <p:nvPr/>
          </p:nvSpPr>
          <p:spPr bwMode="auto">
            <a:xfrm>
              <a:off x="3424" y="3612"/>
              <a:ext cx="18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01092" name="Line 36"/>
            <p:cNvSpPr>
              <a:spLocks noChangeShapeType="1"/>
            </p:cNvSpPr>
            <p:nvPr/>
          </p:nvSpPr>
          <p:spPr bwMode="auto">
            <a:xfrm>
              <a:off x="3606" y="3612"/>
              <a:ext cx="0" cy="18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CN" altLang="en-US"/>
            </a:p>
          </p:txBody>
        </p:sp>
      </p:grpSp>
      <p:graphicFrame>
        <p:nvGraphicFramePr>
          <p:cNvPr id="301094" name="Object 38"/>
          <p:cNvGraphicFramePr>
            <a:graphicFrameLocks noChangeAspect="1"/>
          </p:cNvGraphicFramePr>
          <p:nvPr/>
        </p:nvGraphicFramePr>
        <p:xfrm>
          <a:off x="5507038" y="4876800"/>
          <a:ext cx="1655762" cy="636588"/>
        </p:xfrm>
        <a:graphic>
          <a:graphicData uri="http://schemas.openxmlformats.org/presentationml/2006/ole">
            <p:oleObj spid="_x0000_s1026" name="Equation" r:id="rId4" imgW="698197" imgH="215806" progId="Equation.DSMT4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09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0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0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010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010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010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0109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0109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0109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0109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0109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0109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0109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0109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Text Box 2"/>
          <p:cNvSpPr txBox="1">
            <a:spLocks noChangeArrowheads="1"/>
          </p:cNvSpPr>
          <p:nvPr/>
        </p:nvSpPr>
        <p:spPr bwMode="auto">
          <a:xfrm>
            <a:off x="395288" y="908050"/>
            <a:ext cx="8280400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200000"/>
              </a:lnSpc>
              <a:spcBef>
                <a:spcPct val="50000"/>
              </a:spcBef>
            </a:pPr>
            <a:r>
              <a:rPr lang="zh-CN" altLang="en-US" sz="3600" b="1" dirty="0" smtClean="0">
                <a:latin typeface="Times New Roman" pitchFamily="18" charset="0"/>
                <a:ea typeface="华文新魏" pitchFamily="2" charset="-122"/>
              </a:rPr>
              <a:t>例</a:t>
            </a:r>
            <a:r>
              <a:rPr lang="zh-CN" altLang="zh-CN" sz="3600" b="1" dirty="0" smtClean="0">
                <a:latin typeface="Times New Roman" pitchFamily="18" charset="0"/>
                <a:ea typeface="华文新魏" pitchFamily="2" charset="-122"/>
              </a:rPr>
              <a:t>. </a:t>
            </a:r>
            <a:r>
              <a:rPr lang="zh-CN" sz="3600" b="1" dirty="0">
                <a:latin typeface="Times New Roman" pitchFamily="18" charset="0"/>
                <a:ea typeface="华文新魏" pitchFamily="2" charset="-122"/>
              </a:rPr>
              <a:t>一个四边形的直观图是边长为</a:t>
            </a:r>
            <a:r>
              <a:rPr lang="zh-CN" altLang="zh-CN" sz="3600" b="1" i="1" dirty="0">
                <a:latin typeface="Times New Roman" pitchFamily="18" charset="0"/>
                <a:ea typeface="华文新魏" pitchFamily="2" charset="-122"/>
              </a:rPr>
              <a:t>a</a:t>
            </a:r>
            <a:r>
              <a:rPr lang="zh-CN" sz="3600" b="1" dirty="0">
                <a:latin typeface="Times New Roman" pitchFamily="18" charset="0"/>
                <a:ea typeface="华文新魏" pitchFamily="2" charset="-122"/>
              </a:rPr>
              <a:t>的正方形，则原图形的面积是</a:t>
            </a:r>
            <a:r>
              <a:rPr lang="zh-CN" sz="3600" b="1" u="sng" dirty="0">
                <a:latin typeface="Times New Roman" pitchFamily="18" charset="0"/>
                <a:ea typeface="华文新魏" pitchFamily="2" charset="-122"/>
              </a:rPr>
              <a:t>                    </a:t>
            </a:r>
            <a:r>
              <a:rPr lang="zh-CN" sz="3600" b="1" dirty="0">
                <a:latin typeface="Times New Roman" pitchFamily="18" charset="0"/>
                <a:ea typeface="华文新魏" pitchFamily="2" charset="-122"/>
              </a:rPr>
              <a:t> 。</a:t>
            </a:r>
          </a:p>
        </p:txBody>
      </p:sp>
      <p:sp>
        <p:nvSpPr>
          <p:cNvPr id="10244" name="Rectangle 3"/>
          <p:cNvSpPr>
            <a:spLocks noChangeArrowheads="1"/>
          </p:cNvSpPr>
          <p:nvPr/>
        </p:nvSpPr>
        <p:spPr bwMode="auto">
          <a:xfrm>
            <a:off x="0" y="33194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zh-CN" altLang="en-US"/>
          </a:p>
        </p:txBody>
      </p:sp>
      <p:graphicFrame>
        <p:nvGraphicFramePr>
          <p:cNvPr id="30724" name="Object 4"/>
          <p:cNvGraphicFramePr>
            <a:graphicFrameLocks noChangeAspect="1"/>
          </p:cNvGraphicFramePr>
          <p:nvPr/>
        </p:nvGraphicFramePr>
        <p:xfrm>
          <a:off x="5508625" y="2349500"/>
          <a:ext cx="1323975" cy="658813"/>
        </p:xfrm>
        <a:graphic>
          <a:graphicData uri="http://schemas.openxmlformats.org/presentationml/2006/ole">
            <p:oleObj spid="_x0000_s7170" r:id="rId3" imgW="444239" imgH="215936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07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 descr="图片2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65220" name="Text Box 4"/>
          <p:cNvSpPr txBox="1">
            <a:spLocks noChangeArrowheads="1"/>
          </p:cNvSpPr>
          <p:nvPr/>
        </p:nvSpPr>
        <p:spPr bwMode="auto">
          <a:xfrm>
            <a:off x="0" y="0"/>
            <a:ext cx="2268538" cy="64135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600" b="1" dirty="0"/>
              <a:t>问题提出</a:t>
            </a:r>
          </a:p>
        </p:txBody>
      </p:sp>
      <p:sp>
        <p:nvSpPr>
          <p:cNvPr id="265221" name="Text Box 5"/>
          <p:cNvSpPr txBox="1">
            <a:spLocks noChangeArrowheads="1"/>
          </p:cNvSpPr>
          <p:nvPr/>
        </p:nvSpPr>
        <p:spPr bwMode="auto">
          <a:xfrm>
            <a:off x="0" y="836613"/>
            <a:ext cx="8964613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3200" b="1" dirty="0">
                <a:latin typeface="宋体" charset="-122"/>
              </a:rPr>
              <a:t>   1.</a:t>
            </a:r>
            <a:r>
              <a:rPr lang="zh-CN" altLang="en-US" sz="3200" b="1" dirty="0">
                <a:latin typeface="宋体" charset="-122"/>
              </a:rPr>
              <a:t>把一本书正面放置，其视觉效果是一个矩形；把一本书水平放置，其视觉效果还是一个矩形吗？这涉及水平放置的平面图形的画法问题</a:t>
            </a:r>
            <a:r>
              <a:rPr lang="en-US" altLang="zh-CN" sz="3200" b="1" dirty="0">
                <a:latin typeface="宋体" charset="-122"/>
              </a:rPr>
              <a:t>.</a:t>
            </a:r>
          </a:p>
        </p:txBody>
      </p:sp>
      <p:sp>
        <p:nvSpPr>
          <p:cNvPr id="265222" name="Text Box 6"/>
          <p:cNvSpPr txBox="1">
            <a:spLocks noChangeArrowheads="1"/>
          </p:cNvSpPr>
          <p:nvPr/>
        </p:nvSpPr>
        <p:spPr bwMode="auto">
          <a:xfrm>
            <a:off x="0" y="3573463"/>
            <a:ext cx="914400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3200" b="1" dirty="0">
                <a:latin typeface="宋体" charset="-122"/>
              </a:rPr>
              <a:t>   2.</a:t>
            </a:r>
            <a:r>
              <a:rPr lang="zh-CN" altLang="en-US" sz="3200" b="1" dirty="0">
                <a:latin typeface="宋体" charset="-122"/>
              </a:rPr>
              <a:t>对于柱体、锥体、台体及简单的组合体，在平面上应怎样作图才具有强烈的立体感？这涉及空间几何体的直观图的画法问题</a:t>
            </a:r>
            <a:r>
              <a:rPr lang="en-US" altLang="zh-CN" sz="3200" b="1" dirty="0">
                <a:latin typeface="宋体" charset="-122"/>
              </a:rPr>
              <a:t>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265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1000"/>
                                        <p:tgtEl>
                                          <p:spTgt spid="265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5221" grpId="0"/>
      <p:bldP spid="26522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图片 12" descr="图片13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339328"/>
            <a:ext cx="9144000" cy="6179344"/>
          </a:xfrm>
          <a:prstGeom prst="rect">
            <a:avLst/>
          </a:prstGeom>
        </p:spPr>
      </p:pic>
      <p:sp>
        <p:nvSpPr>
          <p:cNvPr id="289796" name="Text Box 4"/>
          <p:cNvSpPr txBox="1">
            <a:spLocks noChangeArrowheads="1"/>
          </p:cNvSpPr>
          <p:nvPr/>
        </p:nvSpPr>
        <p:spPr bwMode="auto">
          <a:xfrm>
            <a:off x="-12700" y="0"/>
            <a:ext cx="9156700" cy="64135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600" b="1" dirty="0" smtClean="0"/>
              <a:t>                水平</a:t>
            </a:r>
            <a:r>
              <a:rPr lang="zh-CN" altLang="en-US" sz="3600" b="1" dirty="0"/>
              <a:t>放置的平面图形的画法</a:t>
            </a:r>
            <a:r>
              <a:rPr lang="zh-CN" altLang="en-US" sz="3600" dirty="0"/>
              <a:t>   </a:t>
            </a:r>
          </a:p>
        </p:txBody>
      </p:sp>
      <p:sp>
        <p:nvSpPr>
          <p:cNvPr id="289797" name="Text Box 5"/>
          <p:cNvSpPr txBox="1">
            <a:spLocks noChangeArrowheads="1"/>
          </p:cNvSpPr>
          <p:nvPr/>
        </p:nvSpPr>
        <p:spPr bwMode="auto">
          <a:xfrm>
            <a:off x="0" y="765175"/>
            <a:ext cx="9144000" cy="2062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200" b="1" dirty="0">
                <a:solidFill>
                  <a:srgbClr val="002060"/>
                </a:solidFill>
                <a:latin typeface="宋体" charset="-122"/>
              </a:rPr>
              <a:t>思考</a:t>
            </a:r>
            <a:r>
              <a:rPr lang="en-US" altLang="zh-CN" sz="3200" b="1" dirty="0">
                <a:solidFill>
                  <a:srgbClr val="002060"/>
                </a:solidFill>
                <a:latin typeface="宋体" charset="-122"/>
              </a:rPr>
              <a:t>1:</a:t>
            </a:r>
            <a:r>
              <a:rPr lang="zh-CN" altLang="en-US" sz="3200" b="1" dirty="0">
                <a:latin typeface="宋体" charset="-122"/>
              </a:rPr>
              <a:t>把一个矩形水平放置，从适当的角度观察，给人以平行四边形的感觉，如图</a:t>
            </a:r>
            <a:r>
              <a:rPr lang="en-US" altLang="zh-CN" sz="3200" b="1" dirty="0">
                <a:latin typeface="宋体" charset="-122"/>
              </a:rPr>
              <a:t>.</a:t>
            </a:r>
            <a:r>
              <a:rPr lang="zh-CN" altLang="en-US" sz="3200" b="1" dirty="0">
                <a:latin typeface="宋体" charset="-122"/>
              </a:rPr>
              <a:t>比较两图，其中哪些线段之间的位置关系、数量关系发生了变化？哪些没有发生变化？</a:t>
            </a:r>
          </a:p>
        </p:txBody>
      </p:sp>
      <p:sp>
        <p:nvSpPr>
          <p:cNvPr id="289799" name="Rectangle 7"/>
          <p:cNvSpPr>
            <a:spLocks noChangeArrowheads="1"/>
          </p:cNvSpPr>
          <p:nvPr/>
        </p:nvSpPr>
        <p:spPr bwMode="auto">
          <a:xfrm>
            <a:off x="1403350" y="4437063"/>
            <a:ext cx="1890713" cy="1296987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grpSp>
        <p:nvGrpSpPr>
          <p:cNvPr id="2" name="Group 14"/>
          <p:cNvGrpSpPr>
            <a:grpSpLocks/>
          </p:cNvGrpSpPr>
          <p:nvPr/>
        </p:nvGrpSpPr>
        <p:grpSpPr bwMode="auto">
          <a:xfrm>
            <a:off x="3924300" y="4941888"/>
            <a:ext cx="3973513" cy="647700"/>
            <a:chOff x="2472" y="3113"/>
            <a:chExt cx="2503" cy="408"/>
          </a:xfrm>
        </p:grpSpPr>
        <p:grpSp>
          <p:nvGrpSpPr>
            <p:cNvPr id="3" name="Group 8"/>
            <p:cNvGrpSpPr>
              <a:grpSpLocks/>
            </p:cNvGrpSpPr>
            <p:nvPr/>
          </p:nvGrpSpPr>
          <p:grpSpPr bwMode="auto">
            <a:xfrm>
              <a:off x="3243" y="3113"/>
              <a:ext cx="1732" cy="408"/>
              <a:chOff x="5580" y="6276"/>
              <a:chExt cx="2880" cy="624"/>
            </a:xfrm>
          </p:grpSpPr>
          <p:sp>
            <p:nvSpPr>
              <p:cNvPr id="289801" name="Line 9"/>
              <p:cNvSpPr>
                <a:spLocks noChangeShapeType="1"/>
              </p:cNvSpPr>
              <p:nvPr/>
            </p:nvSpPr>
            <p:spPr bwMode="auto">
              <a:xfrm>
                <a:off x="5580" y="6900"/>
                <a:ext cx="1980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89802" name="Line 10"/>
              <p:cNvSpPr>
                <a:spLocks noChangeShapeType="1"/>
              </p:cNvSpPr>
              <p:nvPr/>
            </p:nvSpPr>
            <p:spPr bwMode="auto">
              <a:xfrm>
                <a:off x="6480" y="6276"/>
                <a:ext cx="1980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89803" name="Line 11"/>
              <p:cNvSpPr>
                <a:spLocks noChangeShapeType="1"/>
              </p:cNvSpPr>
              <p:nvPr/>
            </p:nvSpPr>
            <p:spPr bwMode="auto">
              <a:xfrm flipH="1">
                <a:off x="5580" y="6276"/>
                <a:ext cx="900" cy="624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89804" name="Line 12"/>
              <p:cNvSpPr>
                <a:spLocks noChangeShapeType="1"/>
              </p:cNvSpPr>
              <p:nvPr/>
            </p:nvSpPr>
            <p:spPr bwMode="auto">
              <a:xfrm flipH="1">
                <a:off x="7560" y="6276"/>
                <a:ext cx="900" cy="624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</p:grpSp>
        <p:sp>
          <p:nvSpPr>
            <p:cNvPr id="289805" name="AutoShape 13"/>
            <p:cNvSpPr>
              <a:spLocks noChangeArrowheads="1"/>
            </p:cNvSpPr>
            <p:nvPr/>
          </p:nvSpPr>
          <p:spPr bwMode="auto">
            <a:xfrm>
              <a:off x="2472" y="3158"/>
              <a:ext cx="433" cy="103"/>
            </a:xfrm>
            <a:prstGeom prst="rightArrow">
              <a:avLst>
                <a:gd name="adj1" fmla="val 50000"/>
                <a:gd name="adj2" fmla="val 105097"/>
              </a:avLst>
            </a:prstGeom>
            <a:solidFill>
              <a:srgbClr val="FFFFFF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7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897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7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2000"/>
                                        <p:tgtEl>
                                          <p:spTgt spid="2897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9797" grpId="0"/>
      <p:bldP spid="28979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2252663" y="3522663"/>
            <a:ext cx="1368425" cy="14398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CN" altLang="en-US"/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762000" y="3141663"/>
            <a:ext cx="3581400" cy="3730625"/>
            <a:chOff x="0" y="0"/>
            <a:chExt cx="1745" cy="1678"/>
          </a:xfrm>
        </p:grpSpPr>
        <p:sp>
          <p:nvSpPr>
            <p:cNvPr id="20493" name="Text Box 4"/>
            <p:cNvSpPr txBox="1">
              <a:spLocks noChangeArrowheads="1"/>
            </p:cNvSpPr>
            <p:nvPr/>
          </p:nvSpPr>
          <p:spPr bwMode="auto">
            <a:xfrm>
              <a:off x="1473" y="590"/>
              <a:ext cx="272" cy="1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zh-CN" altLang="zh-CN"/>
                <a:t>x</a:t>
              </a:r>
              <a:endParaRPr lang="zh-CN" altLang="zh-CN" sz="3600" b="1">
                <a:latin typeface="Times New Roman" pitchFamily="18" charset="0"/>
                <a:ea typeface="华文新魏" pitchFamily="2" charset="-122"/>
              </a:endParaRPr>
            </a:p>
          </p:txBody>
        </p:sp>
        <p:grpSp>
          <p:nvGrpSpPr>
            <p:cNvPr id="3" name="Group 5"/>
            <p:cNvGrpSpPr>
              <a:grpSpLocks/>
            </p:cNvGrpSpPr>
            <p:nvPr/>
          </p:nvGrpSpPr>
          <p:grpSpPr bwMode="auto">
            <a:xfrm>
              <a:off x="0" y="0"/>
              <a:ext cx="1587" cy="1678"/>
              <a:chOff x="0" y="0"/>
              <a:chExt cx="1587" cy="1678"/>
            </a:xfrm>
          </p:grpSpPr>
          <p:grpSp>
            <p:nvGrpSpPr>
              <p:cNvPr id="4" name="Group 6"/>
              <p:cNvGrpSpPr>
                <a:grpSpLocks/>
              </p:cNvGrpSpPr>
              <p:nvPr/>
            </p:nvGrpSpPr>
            <p:grpSpPr bwMode="auto">
              <a:xfrm>
                <a:off x="0" y="0"/>
                <a:ext cx="1587" cy="1678"/>
                <a:chOff x="0" y="0"/>
                <a:chExt cx="1587" cy="1678"/>
              </a:xfrm>
            </p:grpSpPr>
            <p:sp>
              <p:nvSpPr>
                <p:cNvPr id="20497" name="Line 7"/>
                <p:cNvSpPr>
                  <a:spLocks noChangeShapeType="1"/>
                </p:cNvSpPr>
                <p:nvPr/>
              </p:nvSpPr>
              <p:spPr bwMode="auto">
                <a:xfrm>
                  <a:off x="0" y="816"/>
                  <a:ext cx="1587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20498" name="Line 8"/>
                <p:cNvSpPr>
                  <a:spLocks noChangeShapeType="1"/>
                </p:cNvSpPr>
                <p:nvPr/>
              </p:nvSpPr>
              <p:spPr bwMode="auto">
                <a:xfrm flipV="1">
                  <a:off x="728" y="91"/>
                  <a:ext cx="0" cy="1587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20499" name="Text Box 9"/>
                <p:cNvSpPr txBox="1">
                  <a:spLocks noChangeArrowheads="1"/>
                </p:cNvSpPr>
                <p:nvPr/>
              </p:nvSpPr>
              <p:spPr bwMode="auto">
                <a:xfrm>
                  <a:off x="521" y="0"/>
                  <a:ext cx="272" cy="16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r>
                    <a:rPr lang="zh-CN" altLang="zh-CN"/>
                    <a:t>y</a:t>
                  </a:r>
                  <a:endParaRPr lang="zh-CN" altLang="zh-CN" sz="3600" b="1">
                    <a:latin typeface="Times New Roman" pitchFamily="18" charset="0"/>
                    <a:ea typeface="华文新魏" pitchFamily="2" charset="-122"/>
                  </a:endParaRPr>
                </a:p>
              </p:txBody>
            </p:sp>
          </p:grpSp>
          <p:sp>
            <p:nvSpPr>
              <p:cNvPr id="20496" name="Text Box 10"/>
              <p:cNvSpPr txBox="1">
                <a:spLocks noChangeArrowheads="1"/>
              </p:cNvSpPr>
              <p:nvPr/>
            </p:nvSpPr>
            <p:spPr bwMode="auto">
              <a:xfrm>
                <a:off x="566" y="771"/>
                <a:ext cx="136" cy="1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zh-CN" altLang="zh-CN"/>
                  <a:t>o</a:t>
                </a:r>
                <a:endParaRPr lang="zh-CN" altLang="zh-CN" sz="3600" b="1">
                  <a:latin typeface="Times New Roman" pitchFamily="18" charset="0"/>
                  <a:ea typeface="华文新魏" pitchFamily="2" charset="-122"/>
                </a:endParaRPr>
              </a:p>
            </p:txBody>
          </p:sp>
        </p:grpSp>
      </p:grpSp>
      <p:grpSp>
        <p:nvGrpSpPr>
          <p:cNvPr id="5" name="Group 11"/>
          <p:cNvGrpSpPr>
            <a:grpSpLocks/>
          </p:cNvGrpSpPr>
          <p:nvPr/>
        </p:nvGrpSpPr>
        <p:grpSpPr bwMode="auto">
          <a:xfrm>
            <a:off x="4854575" y="3716338"/>
            <a:ext cx="3678238" cy="2155825"/>
            <a:chOff x="0" y="0"/>
            <a:chExt cx="2317" cy="1358"/>
          </a:xfrm>
        </p:grpSpPr>
        <p:sp>
          <p:nvSpPr>
            <p:cNvPr id="20486" name="AutoShape 12"/>
            <p:cNvSpPr>
              <a:spLocks noChangeArrowheads="1"/>
            </p:cNvSpPr>
            <p:nvPr/>
          </p:nvSpPr>
          <p:spPr bwMode="auto">
            <a:xfrm>
              <a:off x="757" y="402"/>
              <a:ext cx="1179" cy="408"/>
            </a:xfrm>
            <a:prstGeom prst="parallelogram">
              <a:avLst>
                <a:gd name="adj" fmla="val 72243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grpSp>
          <p:nvGrpSpPr>
            <p:cNvPr id="6" name="Group 13"/>
            <p:cNvGrpSpPr>
              <a:grpSpLocks/>
            </p:cNvGrpSpPr>
            <p:nvPr/>
          </p:nvGrpSpPr>
          <p:grpSpPr bwMode="auto">
            <a:xfrm>
              <a:off x="0" y="0"/>
              <a:ext cx="2317" cy="1358"/>
              <a:chOff x="0" y="0"/>
              <a:chExt cx="2041" cy="1270"/>
            </a:xfrm>
          </p:grpSpPr>
          <p:sp>
            <p:nvSpPr>
              <p:cNvPr id="20488" name="Line 14"/>
              <p:cNvSpPr>
                <a:spLocks noChangeShapeType="1"/>
              </p:cNvSpPr>
              <p:nvPr/>
            </p:nvSpPr>
            <p:spPr bwMode="auto">
              <a:xfrm>
                <a:off x="0" y="751"/>
                <a:ext cx="1587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0489" name="Line 15"/>
              <p:cNvSpPr>
                <a:spLocks noChangeShapeType="1"/>
              </p:cNvSpPr>
              <p:nvPr/>
            </p:nvSpPr>
            <p:spPr bwMode="auto">
              <a:xfrm flipV="1">
                <a:off x="317" y="136"/>
                <a:ext cx="771" cy="113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0490" name="Text Box 16"/>
              <p:cNvSpPr txBox="1">
                <a:spLocks noChangeArrowheads="1"/>
              </p:cNvSpPr>
              <p:nvPr/>
            </p:nvSpPr>
            <p:spPr bwMode="auto">
              <a:xfrm>
                <a:off x="1678" y="544"/>
                <a:ext cx="363" cy="21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zh-CN" altLang="zh-CN" sz="1400"/>
                  <a:t>X</a:t>
                </a:r>
                <a:r>
                  <a:rPr lang="zh-CN" altLang="zh-CN"/>
                  <a:t>’</a:t>
                </a:r>
                <a:endParaRPr lang="zh-CN" altLang="zh-CN" sz="3600" b="1">
                  <a:latin typeface="Times New Roman" pitchFamily="18" charset="0"/>
                  <a:ea typeface="华文新魏" pitchFamily="2" charset="-122"/>
                </a:endParaRPr>
              </a:p>
            </p:txBody>
          </p:sp>
          <p:sp>
            <p:nvSpPr>
              <p:cNvPr id="20491" name="Text Box 17"/>
              <p:cNvSpPr txBox="1">
                <a:spLocks noChangeArrowheads="1"/>
              </p:cNvSpPr>
              <p:nvPr/>
            </p:nvSpPr>
            <p:spPr bwMode="auto">
              <a:xfrm>
                <a:off x="1088" y="0"/>
                <a:ext cx="363" cy="18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zh-CN" altLang="zh-CN" sz="1400"/>
                  <a:t>Y’</a:t>
                </a:r>
                <a:endParaRPr lang="zh-CN" altLang="zh-CN" sz="3600" b="1">
                  <a:latin typeface="Times New Roman" pitchFamily="18" charset="0"/>
                  <a:ea typeface="华文新魏" pitchFamily="2" charset="-122"/>
                </a:endParaRPr>
              </a:p>
            </p:txBody>
          </p:sp>
          <p:sp>
            <p:nvSpPr>
              <p:cNvPr id="20492" name="Text Box 18"/>
              <p:cNvSpPr txBox="1">
                <a:spLocks noChangeArrowheads="1"/>
              </p:cNvSpPr>
              <p:nvPr/>
            </p:nvSpPr>
            <p:spPr bwMode="auto">
              <a:xfrm>
                <a:off x="589" y="725"/>
                <a:ext cx="318" cy="17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zh-CN" altLang="zh-CN" sz="1400"/>
                  <a:t>O’</a:t>
                </a:r>
                <a:endParaRPr lang="zh-CN" altLang="zh-CN" sz="3600" b="1">
                  <a:latin typeface="Times New Roman" pitchFamily="18" charset="0"/>
                  <a:ea typeface="华文新魏" pitchFamily="2" charset="-122"/>
                </a:endParaRPr>
              </a:p>
            </p:txBody>
          </p:sp>
        </p:grpSp>
      </p:grpSp>
      <p:sp>
        <p:nvSpPr>
          <p:cNvPr id="13331" name="Text Box 19"/>
          <p:cNvSpPr txBox="1">
            <a:spLocks noChangeArrowheads="1"/>
          </p:cNvSpPr>
          <p:nvPr/>
        </p:nvSpPr>
        <p:spPr bwMode="auto">
          <a:xfrm>
            <a:off x="323850" y="692150"/>
            <a:ext cx="8496300" cy="294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30000"/>
              </a:lnSpc>
              <a:spcBef>
                <a:spcPct val="50000"/>
              </a:spcBef>
            </a:pPr>
            <a:r>
              <a:rPr lang="zh-CN" altLang="zh-CN" sz="3600" b="1">
                <a:latin typeface="Times New Roman" pitchFamily="18" charset="0"/>
                <a:ea typeface="华文新魏" pitchFamily="2" charset="-122"/>
              </a:rPr>
              <a:t>    </a:t>
            </a:r>
            <a:r>
              <a:rPr lang="zh-CN" sz="3600" b="1">
                <a:latin typeface="Times New Roman" pitchFamily="18" charset="0"/>
                <a:ea typeface="华文新魏" pitchFamily="2" charset="-122"/>
              </a:rPr>
              <a:t>先观察一个正方形，如何把它画成</a:t>
            </a:r>
            <a:r>
              <a:rPr lang="zh-CN" sz="3600" b="1">
                <a:solidFill>
                  <a:srgbClr val="FF0000"/>
                </a:solidFill>
                <a:latin typeface="Times New Roman" pitchFamily="18" charset="0"/>
                <a:ea typeface="华文新魏" pitchFamily="2" charset="-122"/>
              </a:rPr>
              <a:t>水平放置的直观图</a:t>
            </a:r>
            <a:r>
              <a:rPr lang="zh-CN" sz="3600" b="1">
                <a:latin typeface="Times New Roman" pitchFamily="18" charset="0"/>
                <a:ea typeface="华文新魏" pitchFamily="2" charset="-122"/>
              </a:rPr>
              <a:t>呢？我们用一个</a:t>
            </a:r>
            <a:r>
              <a:rPr lang="zh-CN" sz="3600" b="1">
                <a:solidFill>
                  <a:srgbClr val="FF0000"/>
                </a:solidFill>
                <a:latin typeface="Times New Roman" pitchFamily="18" charset="0"/>
                <a:ea typeface="华文新魏" pitchFamily="2" charset="-122"/>
              </a:rPr>
              <a:t>平行四边形</a:t>
            </a:r>
            <a:r>
              <a:rPr lang="zh-CN" sz="3600" b="1">
                <a:latin typeface="Times New Roman" pitchFamily="18" charset="0"/>
                <a:ea typeface="华文新魏" pitchFamily="2" charset="-122"/>
              </a:rPr>
              <a:t>来表示它。那么这个平行四边形有什么要求呢？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33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31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2"/>
          <p:cNvSpPr txBox="1">
            <a:spLocks noChangeArrowheads="1"/>
          </p:cNvSpPr>
          <p:nvPr/>
        </p:nvSpPr>
        <p:spPr bwMode="auto">
          <a:xfrm>
            <a:off x="152400" y="349250"/>
            <a:ext cx="8596313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sz="3600" b="1">
                <a:latin typeface="Times New Roman" pitchFamily="18" charset="0"/>
                <a:ea typeface="华文新魏" pitchFamily="2" charset="-122"/>
              </a:rPr>
              <a:t>例１、用斜二测画法画水平放置的正六边形的直观图</a:t>
            </a:r>
          </a:p>
        </p:txBody>
      </p:sp>
      <p:sp>
        <p:nvSpPr>
          <p:cNvPr id="18435" name="Text Box 3"/>
          <p:cNvSpPr txBox="1">
            <a:spLocks noChangeArrowheads="1"/>
          </p:cNvSpPr>
          <p:nvPr/>
        </p:nvSpPr>
        <p:spPr bwMode="auto">
          <a:xfrm>
            <a:off x="250825" y="1484313"/>
            <a:ext cx="8534400" cy="204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zh-CN" sz="3200" b="1">
                <a:latin typeface="Times New Roman" pitchFamily="18" charset="0"/>
                <a:ea typeface="华文新魏" pitchFamily="2" charset="-122"/>
              </a:rPr>
              <a:t>(1)</a:t>
            </a:r>
            <a:r>
              <a:rPr lang="zh-CN" sz="3200" b="1">
                <a:latin typeface="Times New Roman" pitchFamily="18" charset="0"/>
                <a:ea typeface="华文新魏" pitchFamily="2" charset="-122"/>
              </a:rPr>
              <a:t>在六边形</a:t>
            </a:r>
            <a:r>
              <a:rPr lang="zh-CN" altLang="zh-CN" sz="3200" b="1" i="1">
                <a:latin typeface="Times New Roman" pitchFamily="18" charset="0"/>
                <a:ea typeface="华文新魏" pitchFamily="2" charset="-122"/>
              </a:rPr>
              <a:t>ABCDEF</a:t>
            </a:r>
            <a:r>
              <a:rPr lang="zh-CN" sz="3200" b="1">
                <a:latin typeface="Times New Roman" pitchFamily="18" charset="0"/>
                <a:ea typeface="华文新魏" pitchFamily="2" charset="-122"/>
              </a:rPr>
              <a:t>中，取</a:t>
            </a:r>
            <a:r>
              <a:rPr lang="zh-CN" altLang="zh-CN" sz="3200" b="1" i="1">
                <a:latin typeface="Times New Roman" pitchFamily="18" charset="0"/>
                <a:ea typeface="华文新魏" pitchFamily="2" charset="-122"/>
              </a:rPr>
              <a:t>AD</a:t>
            </a:r>
            <a:r>
              <a:rPr lang="zh-CN" sz="3200" b="1">
                <a:latin typeface="Times New Roman" pitchFamily="18" charset="0"/>
                <a:ea typeface="华文新魏" pitchFamily="2" charset="-122"/>
              </a:rPr>
              <a:t>所在的直线为</a:t>
            </a:r>
            <a:r>
              <a:rPr lang="zh-CN" altLang="zh-CN" sz="3200" b="1" i="1">
                <a:latin typeface="Times New Roman" pitchFamily="18" charset="0"/>
                <a:ea typeface="华文新魏" pitchFamily="2" charset="-122"/>
              </a:rPr>
              <a:t>x</a:t>
            </a:r>
            <a:r>
              <a:rPr lang="zh-CN" sz="3200" b="1">
                <a:latin typeface="Times New Roman" pitchFamily="18" charset="0"/>
                <a:ea typeface="华文新魏" pitchFamily="2" charset="-122"/>
              </a:rPr>
              <a:t>轴，对称轴</a:t>
            </a:r>
            <a:r>
              <a:rPr lang="zh-CN" altLang="zh-CN" sz="3200" b="1" i="1">
                <a:latin typeface="Times New Roman" pitchFamily="18" charset="0"/>
                <a:ea typeface="华文新魏" pitchFamily="2" charset="-122"/>
              </a:rPr>
              <a:t>MN</a:t>
            </a:r>
            <a:r>
              <a:rPr lang="zh-CN" sz="3200" b="1">
                <a:latin typeface="Times New Roman" pitchFamily="18" charset="0"/>
                <a:ea typeface="华文新魏" pitchFamily="2" charset="-122"/>
              </a:rPr>
              <a:t>所在直线为</a:t>
            </a:r>
            <a:r>
              <a:rPr lang="zh-CN" altLang="zh-CN" sz="3200" b="1" i="1">
                <a:latin typeface="Times New Roman" pitchFamily="18" charset="0"/>
                <a:ea typeface="华文新魏" pitchFamily="2" charset="-122"/>
              </a:rPr>
              <a:t>y</a:t>
            </a:r>
            <a:r>
              <a:rPr lang="zh-CN" sz="3200" b="1">
                <a:latin typeface="Times New Roman" pitchFamily="18" charset="0"/>
                <a:ea typeface="华文新魏" pitchFamily="2" charset="-122"/>
              </a:rPr>
              <a:t>轴，两轴交于点</a:t>
            </a:r>
            <a:r>
              <a:rPr lang="zh-CN" altLang="zh-CN" sz="3200" b="1" i="1">
                <a:latin typeface="Times New Roman" pitchFamily="18" charset="0"/>
                <a:ea typeface="华文新魏" pitchFamily="2" charset="-122"/>
              </a:rPr>
              <a:t>O</a:t>
            </a:r>
            <a:r>
              <a:rPr lang="zh-CN" sz="3200" b="1">
                <a:latin typeface="Times New Roman" pitchFamily="18" charset="0"/>
                <a:ea typeface="华文新魏" pitchFamily="2" charset="-122"/>
              </a:rPr>
              <a:t>．画对应的</a:t>
            </a:r>
            <a:r>
              <a:rPr lang="zh-CN" altLang="zh-CN" sz="3200" b="1" i="1">
                <a:latin typeface="Times New Roman" pitchFamily="18" charset="0"/>
                <a:ea typeface="华文新魏" pitchFamily="2" charset="-122"/>
              </a:rPr>
              <a:t>x</a:t>
            </a:r>
            <a:r>
              <a:rPr lang="zh-CN" altLang="zh-CN" sz="3200" b="1">
                <a:latin typeface="Times New Roman" pitchFamily="18" charset="0"/>
                <a:ea typeface="华文新魏" pitchFamily="2" charset="-122"/>
              </a:rPr>
              <a:t>’</a:t>
            </a:r>
            <a:r>
              <a:rPr lang="zh-CN" sz="3200" b="1">
                <a:latin typeface="Times New Roman" pitchFamily="18" charset="0"/>
                <a:ea typeface="华文新魏" pitchFamily="2" charset="-122"/>
              </a:rPr>
              <a:t>，</a:t>
            </a:r>
            <a:r>
              <a:rPr lang="zh-CN" altLang="zh-CN" sz="3200" b="1" i="1">
                <a:latin typeface="Times New Roman" pitchFamily="18" charset="0"/>
                <a:ea typeface="华文新魏" pitchFamily="2" charset="-122"/>
              </a:rPr>
              <a:t>y</a:t>
            </a:r>
            <a:r>
              <a:rPr lang="zh-CN" altLang="zh-CN" sz="3200" b="1">
                <a:latin typeface="Times New Roman" pitchFamily="18" charset="0"/>
                <a:ea typeface="华文新魏" pitchFamily="2" charset="-122"/>
              </a:rPr>
              <a:t>’</a:t>
            </a:r>
            <a:r>
              <a:rPr lang="zh-CN" sz="3200" b="1">
                <a:latin typeface="Times New Roman" pitchFamily="18" charset="0"/>
                <a:ea typeface="华文新魏" pitchFamily="2" charset="-122"/>
              </a:rPr>
              <a:t>轴，两轴相交于点</a:t>
            </a:r>
            <a:r>
              <a:rPr lang="zh-CN" altLang="zh-CN" sz="3200" b="1" i="1">
                <a:latin typeface="Times New Roman" pitchFamily="18" charset="0"/>
                <a:ea typeface="华文新魏" pitchFamily="2" charset="-122"/>
              </a:rPr>
              <a:t>O</a:t>
            </a:r>
            <a:r>
              <a:rPr lang="zh-CN" altLang="zh-CN" sz="3200" b="1">
                <a:latin typeface="Times New Roman" pitchFamily="18" charset="0"/>
                <a:ea typeface="华文新魏" pitchFamily="2" charset="-122"/>
              </a:rPr>
              <a:t>’</a:t>
            </a:r>
            <a:r>
              <a:rPr lang="zh-CN" sz="3200" b="1">
                <a:latin typeface="Times New Roman" pitchFamily="18" charset="0"/>
                <a:ea typeface="华文新魏" pitchFamily="2" charset="-122"/>
              </a:rPr>
              <a:t>，使∠</a:t>
            </a:r>
            <a:r>
              <a:rPr lang="zh-CN" altLang="zh-CN" sz="3200" b="1" i="1">
                <a:latin typeface="Times New Roman" pitchFamily="18" charset="0"/>
                <a:ea typeface="华文新魏" pitchFamily="2" charset="-122"/>
              </a:rPr>
              <a:t>x</a:t>
            </a:r>
            <a:r>
              <a:rPr lang="zh-CN" altLang="zh-CN" sz="3200" b="1">
                <a:latin typeface="Times New Roman" pitchFamily="18" charset="0"/>
                <a:ea typeface="华文新魏" pitchFamily="2" charset="-122"/>
              </a:rPr>
              <a:t>’</a:t>
            </a:r>
            <a:r>
              <a:rPr lang="zh-CN" altLang="zh-CN" sz="3200" b="1" i="1">
                <a:latin typeface="Times New Roman" pitchFamily="18" charset="0"/>
                <a:ea typeface="华文新魏" pitchFamily="2" charset="-122"/>
              </a:rPr>
              <a:t>O</a:t>
            </a:r>
            <a:r>
              <a:rPr lang="zh-CN" altLang="zh-CN" sz="3200" b="1">
                <a:latin typeface="Times New Roman" pitchFamily="18" charset="0"/>
                <a:ea typeface="华文新魏" pitchFamily="2" charset="-122"/>
              </a:rPr>
              <a:t>’</a:t>
            </a:r>
            <a:r>
              <a:rPr lang="zh-CN" altLang="zh-CN" sz="3200" b="1" i="1">
                <a:latin typeface="Times New Roman" pitchFamily="18" charset="0"/>
                <a:ea typeface="华文新魏" pitchFamily="2" charset="-122"/>
              </a:rPr>
              <a:t>y</a:t>
            </a:r>
            <a:r>
              <a:rPr lang="zh-CN" altLang="zh-CN" sz="3200" b="1">
                <a:latin typeface="Times New Roman" pitchFamily="18" charset="0"/>
                <a:ea typeface="华文新魏" pitchFamily="2" charset="-122"/>
              </a:rPr>
              <a:t>’=45°.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4932363" y="3794125"/>
            <a:ext cx="3333750" cy="2514600"/>
            <a:chOff x="0" y="0"/>
            <a:chExt cx="2100" cy="1584"/>
          </a:xfrm>
        </p:grpSpPr>
        <p:sp>
          <p:nvSpPr>
            <p:cNvPr id="3102" name="Line 5"/>
            <p:cNvSpPr>
              <a:spLocks noChangeShapeType="1"/>
            </p:cNvSpPr>
            <p:nvPr/>
          </p:nvSpPr>
          <p:spPr bwMode="auto">
            <a:xfrm flipV="1">
              <a:off x="0" y="912"/>
              <a:ext cx="2090" cy="17"/>
            </a:xfrm>
            <a:prstGeom prst="line">
              <a:avLst/>
            </a:prstGeom>
            <a:noFill/>
            <a:ln w="31750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103" name="Line 6"/>
            <p:cNvSpPr>
              <a:spLocks noChangeShapeType="1"/>
            </p:cNvSpPr>
            <p:nvPr/>
          </p:nvSpPr>
          <p:spPr bwMode="auto">
            <a:xfrm rot="21117699" flipV="1">
              <a:off x="432" y="211"/>
              <a:ext cx="1200" cy="1373"/>
            </a:xfrm>
            <a:prstGeom prst="line">
              <a:avLst/>
            </a:prstGeom>
            <a:noFill/>
            <a:ln w="31750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CN" altLang="en-US"/>
            </a:p>
          </p:txBody>
        </p:sp>
        <p:graphicFrame>
          <p:nvGraphicFramePr>
            <p:cNvPr id="3085" name="Object 7"/>
            <p:cNvGraphicFramePr>
              <a:graphicFrameLocks noChangeAspect="1"/>
            </p:cNvGraphicFramePr>
            <p:nvPr/>
          </p:nvGraphicFramePr>
          <p:xfrm>
            <a:off x="840" y="720"/>
            <a:ext cx="192" cy="152"/>
          </p:xfrm>
          <a:graphic>
            <a:graphicData uri="http://schemas.openxmlformats.org/presentationml/2006/ole">
              <p:oleObj spid="_x0000_s2061" r:id="rId3" imgW="304853" imgH="241408" progId="Equation.DSMT4">
                <p:embed/>
              </p:oleObj>
            </a:graphicData>
          </a:graphic>
        </p:graphicFrame>
        <p:graphicFrame>
          <p:nvGraphicFramePr>
            <p:cNvPr id="3086" name="Object 8"/>
            <p:cNvGraphicFramePr>
              <a:graphicFrameLocks noChangeAspect="1"/>
            </p:cNvGraphicFramePr>
            <p:nvPr/>
          </p:nvGraphicFramePr>
          <p:xfrm>
            <a:off x="1872" y="904"/>
            <a:ext cx="228" cy="296"/>
          </p:xfrm>
          <a:graphic>
            <a:graphicData uri="http://schemas.openxmlformats.org/presentationml/2006/ole">
              <p:oleObj spid="_x0000_s2062" r:id="rId4" imgW="254097" imgH="330231" progId="Equation.DSMT4">
                <p:embed/>
              </p:oleObj>
            </a:graphicData>
          </a:graphic>
        </p:graphicFrame>
        <p:graphicFrame>
          <p:nvGraphicFramePr>
            <p:cNvPr id="3087" name="Object 9"/>
            <p:cNvGraphicFramePr>
              <a:graphicFrameLocks noChangeAspect="1"/>
            </p:cNvGraphicFramePr>
            <p:nvPr/>
          </p:nvGraphicFramePr>
          <p:xfrm>
            <a:off x="1248" y="0"/>
            <a:ext cx="224" cy="336"/>
          </p:xfrm>
          <a:graphic>
            <a:graphicData uri="http://schemas.openxmlformats.org/presentationml/2006/ole">
              <p:oleObj spid="_x0000_s2063" r:id="rId5" imgW="254097" imgH="380987" progId="Equation.DSMT4">
                <p:embed/>
              </p:oleObj>
            </a:graphicData>
          </a:graphic>
        </p:graphicFrame>
      </p:grpSp>
      <p:grpSp>
        <p:nvGrpSpPr>
          <p:cNvPr id="3" name="Group 10"/>
          <p:cNvGrpSpPr>
            <a:grpSpLocks/>
          </p:cNvGrpSpPr>
          <p:nvPr/>
        </p:nvGrpSpPr>
        <p:grpSpPr bwMode="auto">
          <a:xfrm>
            <a:off x="762000" y="3617913"/>
            <a:ext cx="3352800" cy="3124200"/>
            <a:chOff x="0" y="0"/>
            <a:chExt cx="2112" cy="1968"/>
          </a:xfrm>
        </p:grpSpPr>
        <p:grpSp>
          <p:nvGrpSpPr>
            <p:cNvPr id="4" name="Group 11"/>
            <p:cNvGrpSpPr>
              <a:grpSpLocks/>
            </p:cNvGrpSpPr>
            <p:nvPr/>
          </p:nvGrpSpPr>
          <p:grpSpPr bwMode="auto">
            <a:xfrm>
              <a:off x="169" y="0"/>
              <a:ext cx="1943" cy="1968"/>
              <a:chOff x="0" y="0"/>
              <a:chExt cx="1943" cy="1968"/>
            </a:xfrm>
          </p:grpSpPr>
          <p:sp>
            <p:nvSpPr>
              <p:cNvPr id="3096" name="AutoShape 12"/>
              <p:cNvSpPr>
                <a:spLocks noChangeArrowheads="1"/>
              </p:cNvSpPr>
              <p:nvPr/>
            </p:nvSpPr>
            <p:spPr bwMode="auto">
              <a:xfrm>
                <a:off x="279" y="480"/>
                <a:ext cx="1332" cy="1162"/>
              </a:xfrm>
              <a:prstGeom prst="hexagon">
                <a:avLst>
                  <a:gd name="adj" fmla="val 28657"/>
                  <a:gd name="vf" fmla="val 115470"/>
                </a:avLst>
              </a:prstGeom>
              <a:solidFill>
                <a:schemeClr val="bg1">
                  <a:alpha val="0"/>
                </a:schemeClr>
              </a:solidFill>
              <a:ln w="381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graphicFrame>
            <p:nvGraphicFramePr>
              <p:cNvPr id="3074" name="Object 13"/>
              <p:cNvGraphicFramePr>
                <a:graphicFrameLocks noChangeAspect="1"/>
              </p:cNvGraphicFramePr>
              <p:nvPr/>
            </p:nvGraphicFramePr>
            <p:xfrm>
              <a:off x="139" y="864"/>
              <a:ext cx="144" cy="144"/>
            </p:xfrm>
            <a:graphic>
              <a:graphicData uri="http://schemas.openxmlformats.org/presentationml/2006/ole">
                <p:oleObj spid="_x0000_s2050" r:id="rId6" imgW="228917" imgH="228917" progId="Equation.DSMT4">
                  <p:embed/>
                </p:oleObj>
              </a:graphicData>
            </a:graphic>
          </p:graphicFrame>
          <p:graphicFrame>
            <p:nvGraphicFramePr>
              <p:cNvPr id="3075" name="Object 14"/>
              <p:cNvGraphicFramePr>
                <a:graphicFrameLocks noChangeAspect="1"/>
              </p:cNvGraphicFramePr>
              <p:nvPr/>
            </p:nvGraphicFramePr>
            <p:xfrm>
              <a:off x="475" y="1632"/>
              <a:ext cx="144" cy="144"/>
            </p:xfrm>
            <a:graphic>
              <a:graphicData uri="http://schemas.openxmlformats.org/presentationml/2006/ole">
                <p:oleObj spid="_x0000_s2051" r:id="rId7" imgW="228917" imgH="228917" progId="Equation.DSMT4">
                  <p:embed/>
                </p:oleObj>
              </a:graphicData>
            </a:graphic>
          </p:graphicFrame>
          <p:graphicFrame>
            <p:nvGraphicFramePr>
              <p:cNvPr id="3076" name="Object 15"/>
              <p:cNvGraphicFramePr>
                <a:graphicFrameLocks noChangeAspect="1"/>
              </p:cNvGraphicFramePr>
              <p:nvPr/>
            </p:nvGraphicFramePr>
            <p:xfrm>
              <a:off x="1243" y="1632"/>
              <a:ext cx="144" cy="152"/>
            </p:xfrm>
            <a:graphic>
              <a:graphicData uri="http://schemas.openxmlformats.org/presentationml/2006/ole">
                <p:oleObj spid="_x0000_s2052" r:id="rId8" imgW="228818" imgH="241512" progId="Equation.DSMT4">
                  <p:embed/>
                </p:oleObj>
              </a:graphicData>
            </a:graphic>
          </p:graphicFrame>
          <p:graphicFrame>
            <p:nvGraphicFramePr>
              <p:cNvPr id="3077" name="Object 16"/>
              <p:cNvGraphicFramePr>
                <a:graphicFrameLocks noChangeAspect="1"/>
              </p:cNvGraphicFramePr>
              <p:nvPr/>
            </p:nvGraphicFramePr>
            <p:xfrm>
              <a:off x="1571" y="864"/>
              <a:ext cx="152" cy="144"/>
            </p:xfrm>
            <a:graphic>
              <a:graphicData uri="http://schemas.openxmlformats.org/presentationml/2006/ole">
                <p:oleObj spid="_x0000_s2053" r:id="rId9" imgW="241512" imgH="228818" progId="Equation.DSMT4">
                  <p:embed/>
                </p:oleObj>
              </a:graphicData>
            </a:graphic>
          </p:graphicFrame>
          <p:graphicFrame>
            <p:nvGraphicFramePr>
              <p:cNvPr id="3078" name="Object 17"/>
              <p:cNvGraphicFramePr>
                <a:graphicFrameLocks noChangeAspect="1"/>
              </p:cNvGraphicFramePr>
              <p:nvPr/>
            </p:nvGraphicFramePr>
            <p:xfrm>
              <a:off x="1291" y="384"/>
              <a:ext cx="152" cy="144"/>
            </p:xfrm>
            <a:graphic>
              <a:graphicData uri="http://schemas.openxmlformats.org/presentationml/2006/ole">
                <p:oleObj spid="_x0000_s2054" r:id="rId10" imgW="241512" imgH="228818" progId="Equation.DSMT4">
                  <p:embed/>
                </p:oleObj>
              </a:graphicData>
            </a:graphic>
          </p:graphicFrame>
          <p:graphicFrame>
            <p:nvGraphicFramePr>
              <p:cNvPr id="3079" name="Object 18"/>
              <p:cNvGraphicFramePr>
                <a:graphicFrameLocks noChangeAspect="1"/>
              </p:cNvGraphicFramePr>
              <p:nvPr/>
            </p:nvGraphicFramePr>
            <p:xfrm>
              <a:off x="467" y="384"/>
              <a:ext cx="152" cy="144"/>
            </p:xfrm>
            <a:graphic>
              <a:graphicData uri="http://schemas.openxmlformats.org/presentationml/2006/ole">
                <p:oleObj spid="_x0000_s2055" r:id="rId11" imgW="241512" imgH="228818" progId="Equation.DSMT4">
                  <p:embed/>
                </p:oleObj>
              </a:graphicData>
            </a:graphic>
          </p:graphicFrame>
          <p:graphicFrame>
            <p:nvGraphicFramePr>
              <p:cNvPr id="3080" name="Object 19"/>
              <p:cNvGraphicFramePr>
                <a:graphicFrameLocks noChangeAspect="1"/>
              </p:cNvGraphicFramePr>
              <p:nvPr/>
            </p:nvGraphicFramePr>
            <p:xfrm>
              <a:off x="955" y="288"/>
              <a:ext cx="192" cy="144"/>
            </p:xfrm>
            <a:graphic>
              <a:graphicData uri="http://schemas.openxmlformats.org/presentationml/2006/ole">
                <p:oleObj spid="_x0000_s2056" r:id="rId12" imgW="304853" imgH="228719" progId="Equation.DSMT4">
                  <p:embed/>
                </p:oleObj>
              </a:graphicData>
            </a:graphic>
          </p:graphicFrame>
          <p:graphicFrame>
            <p:nvGraphicFramePr>
              <p:cNvPr id="3081" name="Object 20"/>
              <p:cNvGraphicFramePr>
                <a:graphicFrameLocks noChangeAspect="1"/>
              </p:cNvGraphicFramePr>
              <p:nvPr/>
            </p:nvGraphicFramePr>
            <p:xfrm>
              <a:off x="955" y="1680"/>
              <a:ext cx="176" cy="144"/>
            </p:xfrm>
            <a:graphic>
              <a:graphicData uri="http://schemas.openxmlformats.org/presentationml/2006/ole">
                <p:oleObj spid="_x0000_s2057" r:id="rId13" imgW="279717" imgH="228917" progId="Equation.DSMT4">
                  <p:embed/>
                </p:oleObj>
              </a:graphicData>
            </a:graphic>
          </p:graphicFrame>
          <p:grpSp>
            <p:nvGrpSpPr>
              <p:cNvPr id="5" name="Group 21"/>
              <p:cNvGrpSpPr>
                <a:grpSpLocks/>
              </p:cNvGrpSpPr>
              <p:nvPr/>
            </p:nvGrpSpPr>
            <p:grpSpPr bwMode="auto">
              <a:xfrm>
                <a:off x="0" y="0"/>
                <a:ext cx="1943" cy="1968"/>
                <a:chOff x="0" y="0"/>
                <a:chExt cx="1943" cy="1968"/>
              </a:xfrm>
            </p:grpSpPr>
            <p:graphicFrame>
              <p:nvGraphicFramePr>
                <p:cNvPr id="3082" name="Object 22"/>
                <p:cNvGraphicFramePr>
                  <a:graphicFrameLocks noChangeAspect="1"/>
                </p:cNvGraphicFramePr>
                <p:nvPr/>
              </p:nvGraphicFramePr>
              <p:xfrm>
                <a:off x="955" y="864"/>
                <a:ext cx="144" cy="152"/>
              </p:xfrm>
              <a:graphic>
                <a:graphicData uri="http://schemas.openxmlformats.org/presentationml/2006/ole">
                  <p:oleObj spid="_x0000_s2058" r:id="rId14" imgW="228818" imgH="241512" progId="Equation.DSMT4">
                    <p:embed/>
                  </p:oleObj>
                </a:graphicData>
              </a:graphic>
            </p:graphicFrame>
            <p:grpSp>
              <p:nvGrpSpPr>
                <p:cNvPr id="6" name="Group 23"/>
                <p:cNvGrpSpPr>
                  <a:grpSpLocks/>
                </p:cNvGrpSpPr>
                <p:nvPr/>
              </p:nvGrpSpPr>
              <p:grpSpPr bwMode="auto">
                <a:xfrm>
                  <a:off x="945" y="0"/>
                  <a:ext cx="178" cy="1968"/>
                  <a:chOff x="0" y="0"/>
                  <a:chExt cx="178" cy="1968"/>
                </a:xfrm>
              </p:grpSpPr>
              <p:sp>
                <p:nvSpPr>
                  <p:cNvPr id="3101" name="Line 24"/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0" y="0"/>
                    <a:ext cx="10" cy="1968"/>
                  </a:xfrm>
                  <a:prstGeom prst="line">
                    <a:avLst/>
                  </a:prstGeom>
                  <a:noFill/>
                  <a:ln w="31750">
                    <a:solidFill>
                      <a:srgbClr val="000099"/>
                    </a:solidFill>
                    <a:round/>
                    <a:headEnd/>
                    <a:tailEnd type="triangle" w="med" len="med"/>
                  </a:ln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graphicFrame>
                <p:nvGraphicFramePr>
                  <p:cNvPr id="3084" name="Object 25"/>
                  <p:cNvGraphicFramePr>
                    <a:graphicFrameLocks noChangeAspect="1"/>
                  </p:cNvGraphicFramePr>
                  <p:nvPr/>
                </p:nvGraphicFramePr>
                <p:xfrm>
                  <a:off x="58" y="0"/>
                  <a:ext cx="120" cy="152"/>
                </p:xfrm>
                <a:graphic>
                  <a:graphicData uri="http://schemas.openxmlformats.org/presentationml/2006/ole">
                    <p:oleObj spid="_x0000_s2060" r:id="rId15" imgW="190734" imgH="241512" progId="Equation.DSMT4">
                      <p:embed/>
                    </p:oleObj>
                  </a:graphicData>
                </a:graphic>
              </p:graphicFrame>
            </p:grpSp>
            <p:grpSp>
              <p:nvGrpSpPr>
                <p:cNvPr id="7" name="Group 26"/>
                <p:cNvGrpSpPr>
                  <a:grpSpLocks/>
                </p:cNvGrpSpPr>
                <p:nvPr/>
              </p:nvGrpSpPr>
              <p:grpSpPr bwMode="auto">
                <a:xfrm>
                  <a:off x="0" y="1056"/>
                  <a:ext cx="1943" cy="168"/>
                  <a:chOff x="0" y="0"/>
                  <a:chExt cx="1943" cy="168"/>
                </a:xfrm>
              </p:grpSpPr>
              <p:sp>
                <p:nvSpPr>
                  <p:cNvPr id="3100" name="Line 27"/>
                  <p:cNvSpPr>
                    <a:spLocks noChangeShapeType="1"/>
                  </p:cNvSpPr>
                  <p:nvPr/>
                </p:nvSpPr>
                <p:spPr bwMode="auto">
                  <a:xfrm>
                    <a:off x="0" y="0"/>
                    <a:ext cx="1943" cy="0"/>
                  </a:xfrm>
                  <a:prstGeom prst="line">
                    <a:avLst/>
                  </a:prstGeom>
                  <a:noFill/>
                  <a:ln w="31750">
                    <a:solidFill>
                      <a:srgbClr val="000099"/>
                    </a:solidFill>
                    <a:round/>
                    <a:headEnd/>
                    <a:tailEnd type="triangle" w="med" len="med"/>
                  </a:ln>
                </p:spPr>
                <p:txBody>
                  <a:bodyPr/>
                  <a:lstStyle/>
                  <a:p>
                    <a:endParaRPr lang="zh-CN" altLang="en-US"/>
                  </a:p>
                </p:txBody>
              </p:sp>
              <p:graphicFrame>
                <p:nvGraphicFramePr>
                  <p:cNvPr id="3083" name="Object 28"/>
                  <p:cNvGraphicFramePr>
                    <a:graphicFrameLocks noChangeAspect="1"/>
                  </p:cNvGraphicFramePr>
                  <p:nvPr/>
                </p:nvGraphicFramePr>
                <p:xfrm>
                  <a:off x="1771" y="48"/>
                  <a:ext cx="128" cy="120"/>
                </p:xfrm>
                <a:graphic>
                  <a:graphicData uri="http://schemas.openxmlformats.org/presentationml/2006/ole">
                    <p:oleObj spid="_x0000_s2059" r:id="rId16" imgW="203341" imgH="190652" progId="Equation.DSMT4">
                      <p:embed/>
                    </p:oleObj>
                  </a:graphicData>
                </a:graphic>
              </p:graphicFrame>
            </p:grpSp>
          </p:grpSp>
        </p:grpSp>
        <p:grpSp>
          <p:nvGrpSpPr>
            <p:cNvPr id="8" name="Group 29"/>
            <p:cNvGrpSpPr>
              <a:grpSpLocks/>
            </p:cNvGrpSpPr>
            <p:nvPr/>
          </p:nvGrpSpPr>
          <p:grpSpPr bwMode="auto">
            <a:xfrm>
              <a:off x="0" y="240"/>
              <a:ext cx="2112" cy="1344"/>
              <a:chOff x="0" y="0"/>
              <a:chExt cx="2112" cy="1344"/>
            </a:xfrm>
          </p:grpSpPr>
          <p:sp>
            <p:nvSpPr>
              <p:cNvPr id="3094" name="Line 30"/>
              <p:cNvSpPr>
                <a:spLocks noChangeShapeType="1"/>
              </p:cNvSpPr>
              <p:nvPr/>
            </p:nvSpPr>
            <p:spPr bwMode="auto">
              <a:xfrm flipV="1">
                <a:off x="0" y="816"/>
                <a:ext cx="2112" cy="0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3095" name="Line 31"/>
              <p:cNvSpPr>
                <a:spLocks noChangeShapeType="1"/>
              </p:cNvSpPr>
              <p:nvPr/>
            </p:nvSpPr>
            <p:spPr bwMode="auto">
              <a:xfrm rot="19086096" flipV="1">
                <a:off x="517" y="0"/>
                <a:ext cx="1200" cy="1344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zh-CN" altLang="en-US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8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84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4" grpId="0" autoUpdateAnimBg="0"/>
      <p:bldP spid="18435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304800" y="2889250"/>
            <a:ext cx="3733800" cy="3282950"/>
            <a:chOff x="0" y="0"/>
            <a:chExt cx="2352" cy="2068"/>
          </a:xfrm>
        </p:grpSpPr>
        <p:sp>
          <p:nvSpPr>
            <p:cNvPr id="4130" name="AutoShape 3"/>
            <p:cNvSpPr>
              <a:spLocks noChangeArrowheads="1"/>
            </p:cNvSpPr>
            <p:nvPr/>
          </p:nvSpPr>
          <p:spPr bwMode="auto">
            <a:xfrm>
              <a:off x="428" y="580"/>
              <a:ext cx="1332" cy="1162"/>
            </a:xfrm>
            <a:prstGeom prst="hexagon">
              <a:avLst>
                <a:gd name="adj" fmla="val 28657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317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4131" name="Line 4"/>
            <p:cNvSpPr>
              <a:spLocks noChangeShapeType="1"/>
            </p:cNvSpPr>
            <p:nvPr/>
          </p:nvSpPr>
          <p:spPr bwMode="auto">
            <a:xfrm>
              <a:off x="0" y="1156"/>
              <a:ext cx="2092" cy="0"/>
            </a:xfrm>
            <a:prstGeom prst="line">
              <a:avLst/>
            </a:prstGeom>
            <a:noFill/>
            <a:ln w="31750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132" name="Line 5"/>
            <p:cNvSpPr>
              <a:spLocks noChangeShapeType="1"/>
            </p:cNvSpPr>
            <p:nvPr/>
          </p:nvSpPr>
          <p:spPr bwMode="auto">
            <a:xfrm flipH="1" flipV="1">
              <a:off x="1094" y="100"/>
              <a:ext cx="10" cy="1968"/>
            </a:xfrm>
            <a:prstGeom prst="line">
              <a:avLst/>
            </a:prstGeom>
            <a:noFill/>
            <a:ln w="31750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CN" altLang="en-US"/>
            </a:p>
          </p:txBody>
        </p:sp>
        <p:graphicFrame>
          <p:nvGraphicFramePr>
            <p:cNvPr id="4110" name="Object 6"/>
            <p:cNvGraphicFramePr>
              <a:graphicFrameLocks noChangeAspect="1"/>
            </p:cNvGraphicFramePr>
            <p:nvPr/>
          </p:nvGraphicFramePr>
          <p:xfrm>
            <a:off x="2092" y="1012"/>
            <a:ext cx="260" cy="288"/>
          </p:xfrm>
          <a:graphic>
            <a:graphicData uri="http://schemas.openxmlformats.org/presentationml/2006/ole">
              <p:oleObj spid="_x0000_s3086" r:id="rId3" imgW="127042" imgH="139714" progId="Equation.DSMT4">
                <p:embed/>
              </p:oleObj>
            </a:graphicData>
          </a:graphic>
        </p:graphicFrame>
        <p:graphicFrame>
          <p:nvGraphicFramePr>
            <p:cNvPr id="4111" name="Object 7"/>
            <p:cNvGraphicFramePr>
              <a:graphicFrameLocks noChangeAspect="1"/>
            </p:cNvGraphicFramePr>
            <p:nvPr/>
          </p:nvGraphicFramePr>
          <p:xfrm>
            <a:off x="816" y="0"/>
            <a:ext cx="244" cy="292"/>
          </p:xfrm>
          <a:graphic>
            <a:graphicData uri="http://schemas.openxmlformats.org/presentationml/2006/ole">
              <p:oleObj spid="_x0000_s3087" r:id="rId4" imgW="139835" imgH="165202" progId="Equation.DSMT4">
                <p:embed/>
              </p:oleObj>
            </a:graphicData>
          </a:graphic>
        </p:graphicFrame>
        <p:graphicFrame>
          <p:nvGraphicFramePr>
            <p:cNvPr id="4112" name="Object 8"/>
            <p:cNvGraphicFramePr>
              <a:graphicFrameLocks noChangeAspect="1"/>
            </p:cNvGraphicFramePr>
            <p:nvPr/>
          </p:nvGraphicFramePr>
          <p:xfrm>
            <a:off x="1094" y="916"/>
            <a:ext cx="204" cy="240"/>
          </p:xfrm>
          <a:graphic>
            <a:graphicData uri="http://schemas.openxmlformats.org/presentationml/2006/ole">
              <p:oleObj spid="_x0000_s3088" r:id="rId5" imgW="152453" imgH="177809" progId="Equation.DSMT4">
                <p:embed/>
              </p:oleObj>
            </a:graphicData>
          </a:graphic>
        </p:graphicFrame>
        <p:graphicFrame>
          <p:nvGraphicFramePr>
            <p:cNvPr id="4113" name="Object 9"/>
            <p:cNvGraphicFramePr>
              <a:graphicFrameLocks noChangeAspect="1"/>
            </p:cNvGraphicFramePr>
            <p:nvPr/>
          </p:nvGraphicFramePr>
          <p:xfrm>
            <a:off x="221" y="887"/>
            <a:ext cx="264" cy="288"/>
          </p:xfrm>
          <a:graphic>
            <a:graphicData uri="http://schemas.openxmlformats.org/presentationml/2006/ole">
              <p:oleObj spid="_x0000_s3089" r:id="rId6" imgW="152519" imgH="165202" progId="Equation.DSMT4">
                <p:embed/>
              </p:oleObj>
            </a:graphicData>
          </a:graphic>
        </p:graphicFrame>
        <p:graphicFrame>
          <p:nvGraphicFramePr>
            <p:cNvPr id="4114" name="Object 10"/>
            <p:cNvGraphicFramePr>
              <a:graphicFrameLocks noChangeAspect="1"/>
            </p:cNvGraphicFramePr>
            <p:nvPr/>
          </p:nvGraphicFramePr>
          <p:xfrm>
            <a:off x="648" y="1703"/>
            <a:ext cx="220" cy="240"/>
          </p:xfrm>
          <a:graphic>
            <a:graphicData uri="http://schemas.openxmlformats.org/presentationml/2006/ole">
              <p:oleObj spid="_x0000_s3090" r:id="rId7" imgW="152519" imgH="165202" progId="Equation.DSMT4">
                <p:embed/>
              </p:oleObj>
            </a:graphicData>
          </a:graphic>
        </p:graphicFrame>
        <p:graphicFrame>
          <p:nvGraphicFramePr>
            <p:cNvPr id="4115" name="Object 11"/>
            <p:cNvGraphicFramePr>
              <a:graphicFrameLocks noChangeAspect="1"/>
            </p:cNvGraphicFramePr>
            <p:nvPr/>
          </p:nvGraphicFramePr>
          <p:xfrm>
            <a:off x="1383" y="1676"/>
            <a:ext cx="204" cy="240"/>
          </p:xfrm>
          <a:graphic>
            <a:graphicData uri="http://schemas.openxmlformats.org/presentationml/2006/ole">
              <p:oleObj spid="_x0000_s3091" r:id="rId8" imgW="152453" imgH="177809" progId="Equation.DSMT4">
                <p:embed/>
              </p:oleObj>
            </a:graphicData>
          </a:graphic>
        </p:graphicFrame>
        <p:graphicFrame>
          <p:nvGraphicFramePr>
            <p:cNvPr id="4116" name="Object 12"/>
            <p:cNvGraphicFramePr>
              <a:graphicFrameLocks noChangeAspect="1"/>
            </p:cNvGraphicFramePr>
            <p:nvPr/>
          </p:nvGraphicFramePr>
          <p:xfrm>
            <a:off x="1710" y="914"/>
            <a:ext cx="241" cy="244"/>
          </p:xfrm>
          <a:graphic>
            <a:graphicData uri="http://schemas.openxmlformats.org/presentationml/2006/ole">
              <p:oleObj spid="_x0000_s3092" r:id="rId9" imgW="165202" imgH="165202" progId="Equation.DSMT4">
                <p:embed/>
              </p:oleObj>
            </a:graphicData>
          </a:graphic>
        </p:graphicFrame>
        <p:graphicFrame>
          <p:nvGraphicFramePr>
            <p:cNvPr id="4117" name="Object 13"/>
            <p:cNvGraphicFramePr>
              <a:graphicFrameLocks noChangeAspect="1"/>
            </p:cNvGraphicFramePr>
            <p:nvPr/>
          </p:nvGraphicFramePr>
          <p:xfrm>
            <a:off x="1410" y="370"/>
            <a:ext cx="223" cy="244"/>
          </p:xfrm>
          <a:graphic>
            <a:graphicData uri="http://schemas.openxmlformats.org/presentationml/2006/ole">
              <p:oleObj spid="_x0000_s3093" r:id="rId10" imgW="152519" imgH="165202" progId="Equation.DSMT4">
                <p:embed/>
              </p:oleObj>
            </a:graphicData>
          </a:graphic>
        </p:graphicFrame>
        <p:graphicFrame>
          <p:nvGraphicFramePr>
            <p:cNvPr id="4118" name="Object 14"/>
            <p:cNvGraphicFramePr>
              <a:graphicFrameLocks noChangeAspect="1"/>
            </p:cNvGraphicFramePr>
            <p:nvPr/>
          </p:nvGraphicFramePr>
          <p:xfrm>
            <a:off x="648" y="370"/>
            <a:ext cx="238" cy="240"/>
          </p:xfrm>
          <a:graphic>
            <a:graphicData uri="http://schemas.openxmlformats.org/presentationml/2006/ole">
              <p:oleObj spid="_x0000_s3094" r:id="rId11" imgW="165202" imgH="165202" progId="Equation.DSMT4">
                <p:embed/>
              </p:oleObj>
            </a:graphicData>
          </a:graphic>
        </p:graphicFrame>
        <p:graphicFrame>
          <p:nvGraphicFramePr>
            <p:cNvPr id="4119" name="Object 15"/>
            <p:cNvGraphicFramePr>
              <a:graphicFrameLocks noChangeAspect="1"/>
            </p:cNvGraphicFramePr>
            <p:nvPr/>
          </p:nvGraphicFramePr>
          <p:xfrm>
            <a:off x="1091" y="370"/>
            <a:ext cx="238" cy="195"/>
          </p:xfrm>
          <a:graphic>
            <a:graphicData uri="http://schemas.openxmlformats.org/presentationml/2006/ole">
              <p:oleObj spid="_x0000_s3095" r:id="rId12" imgW="203253" imgH="165202" progId="Equation.DSMT4">
                <p:embed/>
              </p:oleObj>
            </a:graphicData>
          </a:graphic>
        </p:graphicFrame>
        <p:graphicFrame>
          <p:nvGraphicFramePr>
            <p:cNvPr id="4120" name="Object 16"/>
            <p:cNvGraphicFramePr>
              <a:graphicFrameLocks noChangeAspect="1"/>
            </p:cNvGraphicFramePr>
            <p:nvPr/>
          </p:nvGraphicFramePr>
          <p:xfrm>
            <a:off x="1111" y="1758"/>
            <a:ext cx="190" cy="192"/>
          </p:xfrm>
          <a:graphic>
            <a:graphicData uri="http://schemas.openxmlformats.org/presentationml/2006/ole">
              <p:oleObj spid="_x0000_s3096" r:id="rId13" imgW="177809" imgH="177809" progId="Equation.DSMT4">
                <p:embed/>
              </p:oleObj>
            </a:graphicData>
          </a:graphic>
        </p:graphicFrame>
      </p:grpSp>
      <p:sp>
        <p:nvSpPr>
          <p:cNvPr id="4122" name="Line 17"/>
          <p:cNvSpPr>
            <a:spLocks noChangeShapeType="1"/>
          </p:cNvSpPr>
          <p:nvPr/>
        </p:nvSpPr>
        <p:spPr bwMode="auto">
          <a:xfrm>
            <a:off x="4516438" y="4648200"/>
            <a:ext cx="3581400" cy="0"/>
          </a:xfrm>
          <a:prstGeom prst="line">
            <a:avLst/>
          </a:prstGeom>
          <a:noFill/>
          <a:ln w="3175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4123" name="Line 18"/>
          <p:cNvSpPr>
            <a:spLocks noChangeShapeType="1"/>
          </p:cNvSpPr>
          <p:nvPr/>
        </p:nvSpPr>
        <p:spPr bwMode="auto">
          <a:xfrm flipV="1">
            <a:off x="4960938" y="3733800"/>
            <a:ext cx="2222500" cy="2503488"/>
          </a:xfrm>
          <a:prstGeom prst="line">
            <a:avLst/>
          </a:prstGeom>
          <a:noFill/>
          <a:ln w="3175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zh-CN" altLang="en-US"/>
          </a:p>
        </p:txBody>
      </p:sp>
      <p:graphicFrame>
        <p:nvGraphicFramePr>
          <p:cNvPr id="4098" name="Object 19"/>
          <p:cNvGraphicFramePr>
            <a:graphicFrameLocks noChangeAspect="1"/>
          </p:cNvGraphicFramePr>
          <p:nvPr/>
        </p:nvGraphicFramePr>
        <p:xfrm>
          <a:off x="6269038" y="4648200"/>
          <a:ext cx="381000" cy="355600"/>
        </p:xfrm>
        <a:graphic>
          <a:graphicData uri="http://schemas.openxmlformats.org/presentationml/2006/ole">
            <p:oleObj spid="_x0000_s3074" r:id="rId14" imgW="190487" imgH="177809" progId="Equation.DSMT4">
              <p:embed/>
            </p:oleObj>
          </a:graphicData>
        </a:graphic>
      </p:graphicFrame>
      <p:graphicFrame>
        <p:nvGraphicFramePr>
          <p:cNvPr id="4099" name="Object 20"/>
          <p:cNvGraphicFramePr>
            <a:graphicFrameLocks noChangeAspect="1"/>
          </p:cNvGraphicFramePr>
          <p:nvPr/>
        </p:nvGraphicFramePr>
        <p:xfrm>
          <a:off x="8097838" y="4419600"/>
          <a:ext cx="436562" cy="469900"/>
        </p:xfrm>
        <a:graphic>
          <a:graphicData uri="http://schemas.openxmlformats.org/presentationml/2006/ole">
            <p:oleObj spid="_x0000_s3075" r:id="rId15" imgW="165131" imgH="177809" progId="Equation.DSMT4">
              <p:embed/>
            </p:oleObj>
          </a:graphicData>
        </a:graphic>
      </p:graphicFrame>
      <p:graphicFrame>
        <p:nvGraphicFramePr>
          <p:cNvPr id="4100" name="Object 21"/>
          <p:cNvGraphicFramePr>
            <a:graphicFrameLocks noChangeAspect="1"/>
          </p:cNvGraphicFramePr>
          <p:nvPr/>
        </p:nvGraphicFramePr>
        <p:xfrm>
          <a:off x="7259638" y="3429000"/>
          <a:ext cx="330200" cy="406400"/>
        </p:xfrm>
        <a:graphic>
          <a:graphicData uri="http://schemas.openxmlformats.org/presentationml/2006/ole">
            <p:oleObj spid="_x0000_s3076" r:id="rId16" imgW="165202" imgH="203253" progId="Equation.DSMT4">
              <p:embed/>
            </p:oleObj>
          </a:graphicData>
        </a:graphic>
      </p:graphicFrame>
      <p:grpSp>
        <p:nvGrpSpPr>
          <p:cNvPr id="3" name="Group 22"/>
          <p:cNvGrpSpPr>
            <a:grpSpLocks/>
          </p:cNvGrpSpPr>
          <p:nvPr/>
        </p:nvGrpSpPr>
        <p:grpSpPr bwMode="auto">
          <a:xfrm>
            <a:off x="5176838" y="3908425"/>
            <a:ext cx="2635250" cy="1370013"/>
            <a:chOff x="0" y="0"/>
            <a:chExt cx="1660" cy="863"/>
          </a:xfrm>
        </p:grpSpPr>
        <p:sp>
          <p:nvSpPr>
            <p:cNvPr id="4125" name="Line 23"/>
            <p:cNvSpPr>
              <a:spLocks noChangeShapeType="1"/>
            </p:cNvSpPr>
            <p:nvPr/>
          </p:nvSpPr>
          <p:spPr bwMode="auto">
            <a:xfrm flipV="1">
              <a:off x="592" y="226"/>
              <a:ext cx="384" cy="43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grpSp>
          <p:nvGrpSpPr>
            <p:cNvPr id="4" name="Group 24"/>
            <p:cNvGrpSpPr>
              <a:grpSpLocks/>
            </p:cNvGrpSpPr>
            <p:nvPr/>
          </p:nvGrpSpPr>
          <p:grpSpPr bwMode="auto">
            <a:xfrm>
              <a:off x="0" y="0"/>
              <a:ext cx="1660" cy="863"/>
              <a:chOff x="0" y="0"/>
              <a:chExt cx="1660" cy="863"/>
            </a:xfrm>
          </p:grpSpPr>
          <p:sp>
            <p:nvSpPr>
              <p:cNvPr id="4127" name="Line 25"/>
              <p:cNvSpPr>
                <a:spLocks noChangeShapeType="1"/>
              </p:cNvSpPr>
              <p:nvPr/>
            </p:nvSpPr>
            <p:spPr bwMode="auto">
              <a:xfrm>
                <a:off x="64" y="466"/>
                <a:ext cx="1344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4128" name="Line 26"/>
              <p:cNvSpPr>
                <a:spLocks noChangeShapeType="1"/>
              </p:cNvSpPr>
              <p:nvPr/>
            </p:nvSpPr>
            <p:spPr bwMode="auto">
              <a:xfrm>
                <a:off x="256" y="658"/>
                <a:ext cx="672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4129" name="Line 27"/>
              <p:cNvSpPr>
                <a:spLocks noChangeShapeType="1"/>
              </p:cNvSpPr>
              <p:nvPr/>
            </p:nvSpPr>
            <p:spPr bwMode="auto">
              <a:xfrm>
                <a:off x="592" y="226"/>
                <a:ext cx="672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graphicFrame>
            <p:nvGraphicFramePr>
              <p:cNvPr id="4102" name="Object 28"/>
              <p:cNvGraphicFramePr>
                <a:graphicFrameLocks noChangeAspect="1"/>
              </p:cNvGraphicFramePr>
              <p:nvPr/>
            </p:nvGraphicFramePr>
            <p:xfrm>
              <a:off x="0" y="245"/>
              <a:ext cx="200" cy="186"/>
            </p:xfrm>
            <a:graphic>
              <a:graphicData uri="http://schemas.openxmlformats.org/presentationml/2006/ole">
                <p:oleObj spid="_x0000_s3078" r:id="rId17" imgW="177809" imgH="165131" progId="Equation.DSMT4">
                  <p:embed/>
                </p:oleObj>
              </a:graphicData>
            </a:graphic>
          </p:graphicFrame>
          <p:graphicFrame>
            <p:nvGraphicFramePr>
              <p:cNvPr id="4103" name="Object 29"/>
              <p:cNvGraphicFramePr>
                <a:graphicFrameLocks noChangeAspect="1"/>
              </p:cNvGraphicFramePr>
              <p:nvPr/>
            </p:nvGraphicFramePr>
            <p:xfrm>
              <a:off x="109" y="650"/>
              <a:ext cx="192" cy="178"/>
            </p:xfrm>
            <a:graphic>
              <a:graphicData uri="http://schemas.openxmlformats.org/presentationml/2006/ole">
                <p:oleObj spid="_x0000_s3079" r:id="rId18" imgW="177809" imgH="165131" progId="Equation.DSMT4">
                  <p:embed/>
                </p:oleObj>
              </a:graphicData>
            </a:graphic>
          </p:graphicFrame>
          <p:graphicFrame>
            <p:nvGraphicFramePr>
              <p:cNvPr id="4104" name="Object 30"/>
              <p:cNvGraphicFramePr>
                <a:graphicFrameLocks noChangeAspect="1"/>
              </p:cNvGraphicFramePr>
              <p:nvPr/>
            </p:nvGraphicFramePr>
            <p:xfrm>
              <a:off x="898" y="620"/>
              <a:ext cx="240" cy="224"/>
            </p:xfrm>
            <a:graphic>
              <a:graphicData uri="http://schemas.openxmlformats.org/presentationml/2006/ole">
                <p:oleObj spid="_x0000_s3080" r:id="rId19" imgW="190487" imgH="177809" progId="Equation.DSMT4">
                  <p:embed/>
                </p:oleObj>
              </a:graphicData>
            </a:graphic>
          </p:graphicFrame>
          <p:graphicFrame>
            <p:nvGraphicFramePr>
              <p:cNvPr id="4105" name="Object 31"/>
              <p:cNvGraphicFramePr>
                <a:graphicFrameLocks noChangeAspect="1"/>
              </p:cNvGraphicFramePr>
              <p:nvPr/>
            </p:nvGraphicFramePr>
            <p:xfrm>
              <a:off x="1372" y="229"/>
              <a:ext cx="288" cy="234"/>
            </p:xfrm>
            <a:graphic>
              <a:graphicData uri="http://schemas.openxmlformats.org/presentationml/2006/ole">
                <p:oleObj spid="_x0000_s3081" r:id="rId20" imgW="203253" imgH="165202" progId="Equation.DSMT4">
                  <p:embed/>
                </p:oleObj>
              </a:graphicData>
            </a:graphic>
          </p:graphicFrame>
          <p:graphicFrame>
            <p:nvGraphicFramePr>
              <p:cNvPr id="4106" name="Object 32"/>
              <p:cNvGraphicFramePr>
                <a:graphicFrameLocks noChangeAspect="1"/>
              </p:cNvGraphicFramePr>
              <p:nvPr/>
            </p:nvGraphicFramePr>
            <p:xfrm>
              <a:off x="1245" y="34"/>
              <a:ext cx="252" cy="218"/>
            </p:xfrm>
            <a:graphic>
              <a:graphicData uri="http://schemas.openxmlformats.org/presentationml/2006/ole">
                <p:oleObj spid="_x0000_s3082" r:id="rId21" imgW="190569" imgH="165202" progId="Equation.DSMT4">
                  <p:embed/>
                </p:oleObj>
              </a:graphicData>
            </a:graphic>
          </p:graphicFrame>
          <p:graphicFrame>
            <p:nvGraphicFramePr>
              <p:cNvPr id="4107" name="Object 33"/>
              <p:cNvGraphicFramePr>
                <a:graphicFrameLocks noChangeAspect="1"/>
              </p:cNvGraphicFramePr>
              <p:nvPr/>
            </p:nvGraphicFramePr>
            <p:xfrm>
              <a:off x="510" y="27"/>
              <a:ext cx="252" cy="218"/>
            </p:xfrm>
            <a:graphic>
              <a:graphicData uri="http://schemas.openxmlformats.org/presentationml/2006/ole">
                <p:oleObj spid="_x0000_s3083" r:id="rId22" imgW="190569" imgH="165202" progId="Equation.DSMT4">
                  <p:embed/>
                </p:oleObj>
              </a:graphicData>
            </a:graphic>
          </p:graphicFrame>
          <p:graphicFrame>
            <p:nvGraphicFramePr>
              <p:cNvPr id="4108" name="Object 34"/>
              <p:cNvGraphicFramePr>
                <a:graphicFrameLocks noChangeAspect="1"/>
              </p:cNvGraphicFramePr>
              <p:nvPr/>
            </p:nvGraphicFramePr>
            <p:xfrm>
              <a:off x="871" y="0"/>
              <a:ext cx="268" cy="183"/>
            </p:xfrm>
            <a:graphic>
              <a:graphicData uri="http://schemas.openxmlformats.org/presentationml/2006/ole">
                <p:oleObj spid="_x0000_s3084" r:id="rId23" imgW="241303" imgH="165202" progId="Equation.DSMT4">
                  <p:embed/>
                </p:oleObj>
              </a:graphicData>
            </a:graphic>
          </p:graphicFrame>
          <p:graphicFrame>
            <p:nvGraphicFramePr>
              <p:cNvPr id="4109" name="Object 35"/>
              <p:cNvGraphicFramePr>
                <a:graphicFrameLocks noChangeAspect="1"/>
              </p:cNvGraphicFramePr>
              <p:nvPr/>
            </p:nvGraphicFramePr>
            <p:xfrm>
              <a:off x="522" y="653"/>
              <a:ext cx="240" cy="210"/>
            </p:xfrm>
            <a:graphic>
              <a:graphicData uri="http://schemas.openxmlformats.org/presentationml/2006/ole">
                <p:oleObj spid="_x0000_s3085" r:id="rId24" imgW="203165" imgH="177809" progId="Equation.DSMT4">
                  <p:embed/>
                </p:oleObj>
              </a:graphicData>
            </a:graphic>
          </p:graphicFrame>
        </p:grpSp>
      </p:grpSp>
      <p:graphicFrame>
        <p:nvGraphicFramePr>
          <p:cNvPr id="19492" name="Object 36"/>
          <p:cNvGraphicFramePr>
            <a:graphicFrameLocks noChangeAspect="1"/>
          </p:cNvGraphicFramePr>
          <p:nvPr/>
        </p:nvGraphicFramePr>
        <p:xfrm>
          <a:off x="179388" y="333375"/>
          <a:ext cx="8534400" cy="2640013"/>
        </p:xfrm>
        <a:graphic>
          <a:graphicData uri="http://schemas.openxmlformats.org/presentationml/2006/ole">
            <p:oleObj spid="_x0000_s3077" r:id="rId25" imgW="3543617" imgH="1283017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94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122" name="Object 2"/>
          <p:cNvGraphicFramePr>
            <a:graphicFrameLocks noChangeAspect="1"/>
          </p:cNvGraphicFramePr>
          <p:nvPr/>
        </p:nvGraphicFramePr>
        <p:xfrm>
          <a:off x="350838" y="4627563"/>
          <a:ext cx="419100" cy="457200"/>
        </p:xfrm>
        <a:graphic>
          <a:graphicData uri="http://schemas.openxmlformats.org/presentationml/2006/ole">
            <p:oleObj spid="_x0000_s4098" r:id="rId3" imgW="152519" imgH="165202" progId="Equation.DSMT4">
              <p:embed/>
            </p:oleObj>
          </a:graphicData>
        </a:graphic>
      </p:graphicFrame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333375" y="2852738"/>
            <a:ext cx="3733800" cy="3505200"/>
            <a:chOff x="0" y="0"/>
            <a:chExt cx="2352" cy="2208"/>
          </a:xfrm>
        </p:grpSpPr>
        <p:sp>
          <p:nvSpPr>
            <p:cNvPr id="5157" name="AutoShape 4"/>
            <p:cNvSpPr>
              <a:spLocks noChangeArrowheads="1"/>
            </p:cNvSpPr>
            <p:nvPr/>
          </p:nvSpPr>
          <p:spPr bwMode="auto">
            <a:xfrm>
              <a:off x="428" y="720"/>
              <a:ext cx="1332" cy="1162"/>
            </a:xfrm>
            <a:prstGeom prst="hexagon">
              <a:avLst>
                <a:gd name="adj" fmla="val 28657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317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5158" name="Line 5"/>
            <p:cNvSpPr>
              <a:spLocks noChangeShapeType="1"/>
            </p:cNvSpPr>
            <p:nvPr/>
          </p:nvSpPr>
          <p:spPr bwMode="auto">
            <a:xfrm>
              <a:off x="0" y="1296"/>
              <a:ext cx="2092" cy="0"/>
            </a:xfrm>
            <a:prstGeom prst="line">
              <a:avLst/>
            </a:prstGeom>
            <a:noFill/>
            <a:ln w="31750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159" name="Line 6"/>
            <p:cNvSpPr>
              <a:spLocks noChangeShapeType="1"/>
            </p:cNvSpPr>
            <p:nvPr/>
          </p:nvSpPr>
          <p:spPr bwMode="auto">
            <a:xfrm flipH="1" flipV="1">
              <a:off x="1094" y="240"/>
              <a:ext cx="10" cy="1968"/>
            </a:xfrm>
            <a:prstGeom prst="line">
              <a:avLst/>
            </a:prstGeom>
            <a:noFill/>
            <a:ln w="31750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CN" altLang="en-US"/>
            </a:p>
          </p:txBody>
        </p:sp>
        <p:graphicFrame>
          <p:nvGraphicFramePr>
            <p:cNvPr id="5135" name="Object 7"/>
            <p:cNvGraphicFramePr>
              <a:graphicFrameLocks noChangeAspect="1"/>
            </p:cNvGraphicFramePr>
            <p:nvPr/>
          </p:nvGraphicFramePr>
          <p:xfrm>
            <a:off x="2092" y="1152"/>
            <a:ext cx="260" cy="288"/>
          </p:xfrm>
          <a:graphic>
            <a:graphicData uri="http://schemas.openxmlformats.org/presentationml/2006/ole">
              <p:oleObj spid="_x0000_s4111" r:id="rId4" imgW="127042" imgH="139714" progId="Equation.DSMT4">
                <p:embed/>
              </p:oleObj>
            </a:graphicData>
          </a:graphic>
        </p:graphicFrame>
        <p:graphicFrame>
          <p:nvGraphicFramePr>
            <p:cNvPr id="5136" name="Object 8"/>
            <p:cNvGraphicFramePr>
              <a:graphicFrameLocks noChangeAspect="1"/>
            </p:cNvGraphicFramePr>
            <p:nvPr/>
          </p:nvGraphicFramePr>
          <p:xfrm>
            <a:off x="904" y="0"/>
            <a:ext cx="244" cy="292"/>
          </p:xfrm>
          <a:graphic>
            <a:graphicData uri="http://schemas.openxmlformats.org/presentationml/2006/ole">
              <p:oleObj spid="_x0000_s4112" r:id="rId5" imgW="139835" imgH="165202" progId="Equation.DSMT4">
                <p:embed/>
              </p:oleObj>
            </a:graphicData>
          </a:graphic>
        </p:graphicFrame>
        <p:graphicFrame>
          <p:nvGraphicFramePr>
            <p:cNvPr id="5137" name="Object 9"/>
            <p:cNvGraphicFramePr>
              <a:graphicFrameLocks noChangeAspect="1"/>
            </p:cNvGraphicFramePr>
            <p:nvPr/>
          </p:nvGraphicFramePr>
          <p:xfrm>
            <a:off x="1094" y="1056"/>
            <a:ext cx="204" cy="240"/>
          </p:xfrm>
          <a:graphic>
            <a:graphicData uri="http://schemas.openxmlformats.org/presentationml/2006/ole">
              <p:oleObj spid="_x0000_s4113" r:id="rId6" imgW="152453" imgH="177809" progId="Equation.DSMT4">
                <p:embed/>
              </p:oleObj>
            </a:graphicData>
          </a:graphic>
        </p:graphicFrame>
        <p:graphicFrame>
          <p:nvGraphicFramePr>
            <p:cNvPr id="5138" name="Object 10"/>
            <p:cNvGraphicFramePr>
              <a:graphicFrameLocks noChangeAspect="1"/>
            </p:cNvGraphicFramePr>
            <p:nvPr/>
          </p:nvGraphicFramePr>
          <p:xfrm>
            <a:off x="648" y="1843"/>
            <a:ext cx="220" cy="240"/>
          </p:xfrm>
          <a:graphic>
            <a:graphicData uri="http://schemas.openxmlformats.org/presentationml/2006/ole">
              <p:oleObj spid="_x0000_s4114" r:id="rId7" imgW="152519" imgH="165202" progId="Equation.DSMT4">
                <p:embed/>
              </p:oleObj>
            </a:graphicData>
          </a:graphic>
        </p:graphicFrame>
        <p:graphicFrame>
          <p:nvGraphicFramePr>
            <p:cNvPr id="5139" name="Object 11"/>
            <p:cNvGraphicFramePr>
              <a:graphicFrameLocks noChangeAspect="1"/>
            </p:cNvGraphicFramePr>
            <p:nvPr/>
          </p:nvGraphicFramePr>
          <p:xfrm>
            <a:off x="1383" y="1816"/>
            <a:ext cx="204" cy="240"/>
          </p:xfrm>
          <a:graphic>
            <a:graphicData uri="http://schemas.openxmlformats.org/presentationml/2006/ole">
              <p:oleObj spid="_x0000_s4115" r:id="rId8" imgW="152453" imgH="177809" progId="Equation.DSMT4">
                <p:embed/>
              </p:oleObj>
            </a:graphicData>
          </a:graphic>
        </p:graphicFrame>
        <p:graphicFrame>
          <p:nvGraphicFramePr>
            <p:cNvPr id="5140" name="Object 12"/>
            <p:cNvGraphicFramePr>
              <a:graphicFrameLocks noChangeAspect="1"/>
            </p:cNvGraphicFramePr>
            <p:nvPr/>
          </p:nvGraphicFramePr>
          <p:xfrm>
            <a:off x="1710" y="1054"/>
            <a:ext cx="241" cy="244"/>
          </p:xfrm>
          <a:graphic>
            <a:graphicData uri="http://schemas.openxmlformats.org/presentationml/2006/ole">
              <p:oleObj spid="_x0000_s4116" r:id="rId9" imgW="165202" imgH="165202" progId="Equation.DSMT4">
                <p:embed/>
              </p:oleObj>
            </a:graphicData>
          </a:graphic>
        </p:graphicFrame>
        <p:graphicFrame>
          <p:nvGraphicFramePr>
            <p:cNvPr id="5141" name="Object 13"/>
            <p:cNvGraphicFramePr>
              <a:graphicFrameLocks noChangeAspect="1"/>
            </p:cNvGraphicFramePr>
            <p:nvPr/>
          </p:nvGraphicFramePr>
          <p:xfrm>
            <a:off x="1410" y="510"/>
            <a:ext cx="223" cy="244"/>
          </p:xfrm>
          <a:graphic>
            <a:graphicData uri="http://schemas.openxmlformats.org/presentationml/2006/ole">
              <p:oleObj spid="_x0000_s4117" r:id="rId10" imgW="152519" imgH="165202" progId="Equation.DSMT4">
                <p:embed/>
              </p:oleObj>
            </a:graphicData>
          </a:graphic>
        </p:graphicFrame>
        <p:graphicFrame>
          <p:nvGraphicFramePr>
            <p:cNvPr id="5142" name="Object 14"/>
            <p:cNvGraphicFramePr>
              <a:graphicFrameLocks noChangeAspect="1"/>
            </p:cNvGraphicFramePr>
            <p:nvPr/>
          </p:nvGraphicFramePr>
          <p:xfrm>
            <a:off x="648" y="510"/>
            <a:ext cx="238" cy="240"/>
          </p:xfrm>
          <a:graphic>
            <a:graphicData uri="http://schemas.openxmlformats.org/presentationml/2006/ole">
              <p:oleObj spid="_x0000_s4118" r:id="rId11" imgW="165202" imgH="165202" progId="Equation.DSMT4">
                <p:embed/>
              </p:oleObj>
            </a:graphicData>
          </a:graphic>
        </p:graphicFrame>
        <p:graphicFrame>
          <p:nvGraphicFramePr>
            <p:cNvPr id="5143" name="Object 15"/>
            <p:cNvGraphicFramePr>
              <a:graphicFrameLocks noChangeAspect="1"/>
            </p:cNvGraphicFramePr>
            <p:nvPr/>
          </p:nvGraphicFramePr>
          <p:xfrm>
            <a:off x="1091" y="510"/>
            <a:ext cx="238" cy="195"/>
          </p:xfrm>
          <a:graphic>
            <a:graphicData uri="http://schemas.openxmlformats.org/presentationml/2006/ole">
              <p:oleObj spid="_x0000_s4119" r:id="rId12" imgW="203253" imgH="165202" progId="Equation.DSMT4">
                <p:embed/>
              </p:oleObj>
            </a:graphicData>
          </a:graphic>
        </p:graphicFrame>
        <p:graphicFrame>
          <p:nvGraphicFramePr>
            <p:cNvPr id="5144" name="Object 16"/>
            <p:cNvGraphicFramePr>
              <a:graphicFrameLocks noChangeAspect="1"/>
            </p:cNvGraphicFramePr>
            <p:nvPr/>
          </p:nvGraphicFramePr>
          <p:xfrm>
            <a:off x="1111" y="1898"/>
            <a:ext cx="190" cy="192"/>
          </p:xfrm>
          <a:graphic>
            <a:graphicData uri="http://schemas.openxmlformats.org/presentationml/2006/ole">
              <p:oleObj spid="_x0000_s4120" r:id="rId13" imgW="177809" imgH="177809" progId="Equation.DSMT4">
                <p:embed/>
              </p:oleObj>
            </a:graphicData>
          </a:graphic>
        </p:graphicFrame>
      </p:grpSp>
      <p:grpSp>
        <p:nvGrpSpPr>
          <p:cNvPr id="3" name="Group 17"/>
          <p:cNvGrpSpPr>
            <a:grpSpLocks/>
          </p:cNvGrpSpPr>
          <p:nvPr/>
        </p:nvGrpSpPr>
        <p:grpSpPr bwMode="auto">
          <a:xfrm>
            <a:off x="4427538" y="3716338"/>
            <a:ext cx="4017962" cy="2536825"/>
            <a:chOff x="0" y="0"/>
            <a:chExt cx="2531" cy="1598"/>
          </a:xfrm>
        </p:grpSpPr>
        <p:sp>
          <p:nvSpPr>
            <p:cNvPr id="5147" name="Line 18"/>
            <p:cNvSpPr>
              <a:spLocks noChangeShapeType="1"/>
            </p:cNvSpPr>
            <p:nvPr/>
          </p:nvSpPr>
          <p:spPr bwMode="auto">
            <a:xfrm>
              <a:off x="0" y="768"/>
              <a:ext cx="2256" cy="0"/>
            </a:xfrm>
            <a:prstGeom prst="line">
              <a:avLst/>
            </a:prstGeom>
            <a:noFill/>
            <a:ln w="31750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148" name="Line 19"/>
            <p:cNvSpPr>
              <a:spLocks noChangeShapeType="1"/>
            </p:cNvSpPr>
            <p:nvPr/>
          </p:nvSpPr>
          <p:spPr bwMode="auto">
            <a:xfrm flipV="1">
              <a:off x="419" y="190"/>
              <a:ext cx="1264" cy="1408"/>
            </a:xfrm>
            <a:prstGeom prst="line">
              <a:avLst/>
            </a:prstGeom>
            <a:noFill/>
            <a:ln w="31750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CN" altLang="en-US"/>
            </a:p>
          </p:txBody>
        </p:sp>
        <p:graphicFrame>
          <p:nvGraphicFramePr>
            <p:cNvPr id="5124" name="Object 20"/>
            <p:cNvGraphicFramePr>
              <a:graphicFrameLocks noChangeAspect="1"/>
            </p:cNvGraphicFramePr>
            <p:nvPr/>
          </p:nvGraphicFramePr>
          <p:xfrm>
            <a:off x="1104" y="768"/>
            <a:ext cx="240" cy="224"/>
          </p:xfrm>
          <a:graphic>
            <a:graphicData uri="http://schemas.openxmlformats.org/presentationml/2006/ole">
              <p:oleObj spid="_x0000_s4100" r:id="rId14" imgW="190487" imgH="177809" progId="Equation.DSMT4">
                <p:embed/>
              </p:oleObj>
            </a:graphicData>
          </a:graphic>
        </p:graphicFrame>
        <p:graphicFrame>
          <p:nvGraphicFramePr>
            <p:cNvPr id="5125" name="Object 21"/>
            <p:cNvGraphicFramePr>
              <a:graphicFrameLocks noChangeAspect="1"/>
            </p:cNvGraphicFramePr>
            <p:nvPr/>
          </p:nvGraphicFramePr>
          <p:xfrm>
            <a:off x="2256" y="624"/>
            <a:ext cx="275" cy="296"/>
          </p:xfrm>
          <a:graphic>
            <a:graphicData uri="http://schemas.openxmlformats.org/presentationml/2006/ole">
              <p:oleObj spid="_x0000_s4101" r:id="rId15" imgW="165131" imgH="177809" progId="Equation.DSMT4">
                <p:embed/>
              </p:oleObj>
            </a:graphicData>
          </a:graphic>
        </p:graphicFrame>
        <p:graphicFrame>
          <p:nvGraphicFramePr>
            <p:cNvPr id="5126" name="Object 22"/>
            <p:cNvGraphicFramePr>
              <a:graphicFrameLocks noChangeAspect="1"/>
            </p:cNvGraphicFramePr>
            <p:nvPr/>
          </p:nvGraphicFramePr>
          <p:xfrm>
            <a:off x="1728" y="0"/>
            <a:ext cx="208" cy="256"/>
          </p:xfrm>
          <a:graphic>
            <a:graphicData uri="http://schemas.openxmlformats.org/presentationml/2006/ole">
              <p:oleObj spid="_x0000_s4102" r:id="rId16" imgW="165202" imgH="203253" progId="Equation.DSMT4">
                <p:embed/>
              </p:oleObj>
            </a:graphicData>
          </a:graphic>
        </p:graphicFrame>
        <p:sp>
          <p:nvSpPr>
            <p:cNvPr id="5149" name="Line 23"/>
            <p:cNvSpPr>
              <a:spLocks noChangeShapeType="1"/>
            </p:cNvSpPr>
            <p:nvPr/>
          </p:nvSpPr>
          <p:spPr bwMode="auto">
            <a:xfrm>
              <a:off x="480" y="768"/>
              <a:ext cx="1344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150" name="Line 24"/>
            <p:cNvSpPr>
              <a:spLocks noChangeShapeType="1"/>
            </p:cNvSpPr>
            <p:nvPr/>
          </p:nvSpPr>
          <p:spPr bwMode="auto">
            <a:xfrm flipV="1">
              <a:off x="1008" y="528"/>
              <a:ext cx="384" cy="43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151" name="Line 25"/>
            <p:cNvSpPr>
              <a:spLocks noChangeShapeType="1"/>
            </p:cNvSpPr>
            <p:nvPr/>
          </p:nvSpPr>
          <p:spPr bwMode="auto">
            <a:xfrm>
              <a:off x="672" y="960"/>
              <a:ext cx="67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152" name="Line 26"/>
            <p:cNvSpPr>
              <a:spLocks noChangeShapeType="1"/>
            </p:cNvSpPr>
            <p:nvPr/>
          </p:nvSpPr>
          <p:spPr bwMode="auto">
            <a:xfrm>
              <a:off x="1008" y="528"/>
              <a:ext cx="67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153" name="Line 27"/>
            <p:cNvSpPr>
              <a:spLocks noChangeShapeType="1"/>
            </p:cNvSpPr>
            <p:nvPr/>
          </p:nvSpPr>
          <p:spPr bwMode="auto">
            <a:xfrm>
              <a:off x="1680" y="528"/>
              <a:ext cx="144" cy="24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154" name="Line 28"/>
            <p:cNvSpPr>
              <a:spLocks noChangeShapeType="1"/>
            </p:cNvSpPr>
            <p:nvPr/>
          </p:nvSpPr>
          <p:spPr bwMode="auto">
            <a:xfrm>
              <a:off x="480" y="768"/>
              <a:ext cx="192" cy="19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155" name="Line 29"/>
            <p:cNvSpPr>
              <a:spLocks noChangeShapeType="1"/>
            </p:cNvSpPr>
            <p:nvPr/>
          </p:nvSpPr>
          <p:spPr bwMode="auto">
            <a:xfrm flipV="1">
              <a:off x="1344" y="768"/>
              <a:ext cx="480" cy="19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156" name="Line 30"/>
            <p:cNvSpPr>
              <a:spLocks noChangeShapeType="1"/>
            </p:cNvSpPr>
            <p:nvPr/>
          </p:nvSpPr>
          <p:spPr bwMode="auto">
            <a:xfrm flipV="1">
              <a:off x="480" y="528"/>
              <a:ext cx="528" cy="24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graphicFrame>
          <p:nvGraphicFramePr>
            <p:cNvPr id="5127" name="Object 31"/>
            <p:cNvGraphicFramePr>
              <a:graphicFrameLocks noChangeAspect="1"/>
            </p:cNvGraphicFramePr>
            <p:nvPr/>
          </p:nvGraphicFramePr>
          <p:xfrm>
            <a:off x="416" y="547"/>
            <a:ext cx="200" cy="186"/>
          </p:xfrm>
          <a:graphic>
            <a:graphicData uri="http://schemas.openxmlformats.org/presentationml/2006/ole">
              <p:oleObj spid="_x0000_s4103" r:id="rId17" imgW="177809" imgH="165131" progId="Equation.DSMT4">
                <p:embed/>
              </p:oleObj>
            </a:graphicData>
          </a:graphic>
        </p:graphicFrame>
        <p:graphicFrame>
          <p:nvGraphicFramePr>
            <p:cNvPr id="5128" name="Object 32"/>
            <p:cNvGraphicFramePr>
              <a:graphicFrameLocks noChangeAspect="1"/>
            </p:cNvGraphicFramePr>
            <p:nvPr/>
          </p:nvGraphicFramePr>
          <p:xfrm>
            <a:off x="525" y="955"/>
            <a:ext cx="192" cy="178"/>
          </p:xfrm>
          <a:graphic>
            <a:graphicData uri="http://schemas.openxmlformats.org/presentationml/2006/ole">
              <p:oleObj spid="_x0000_s4104" r:id="rId18" imgW="177809" imgH="165131" progId="Equation.DSMT4">
                <p:embed/>
              </p:oleObj>
            </a:graphicData>
          </a:graphic>
        </p:graphicFrame>
        <p:graphicFrame>
          <p:nvGraphicFramePr>
            <p:cNvPr id="5129" name="Object 33"/>
            <p:cNvGraphicFramePr>
              <a:graphicFrameLocks noChangeAspect="1"/>
            </p:cNvGraphicFramePr>
            <p:nvPr/>
          </p:nvGraphicFramePr>
          <p:xfrm>
            <a:off x="1314" y="922"/>
            <a:ext cx="240" cy="224"/>
          </p:xfrm>
          <a:graphic>
            <a:graphicData uri="http://schemas.openxmlformats.org/presentationml/2006/ole">
              <p:oleObj spid="_x0000_s4105" r:id="rId19" imgW="190487" imgH="177809" progId="Equation.DSMT4">
                <p:embed/>
              </p:oleObj>
            </a:graphicData>
          </a:graphic>
        </p:graphicFrame>
        <p:graphicFrame>
          <p:nvGraphicFramePr>
            <p:cNvPr id="5130" name="Object 34"/>
            <p:cNvGraphicFramePr>
              <a:graphicFrameLocks noChangeAspect="1"/>
            </p:cNvGraphicFramePr>
            <p:nvPr/>
          </p:nvGraphicFramePr>
          <p:xfrm>
            <a:off x="1788" y="531"/>
            <a:ext cx="288" cy="234"/>
          </p:xfrm>
          <a:graphic>
            <a:graphicData uri="http://schemas.openxmlformats.org/presentationml/2006/ole">
              <p:oleObj spid="_x0000_s4106" r:id="rId20" imgW="203253" imgH="165202" progId="Equation.DSMT4">
                <p:embed/>
              </p:oleObj>
            </a:graphicData>
          </a:graphic>
        </p:graphicFrame>
        <p:graphicFrame>
          <p:nvGraphicFramePr>
            <p:cNvPr id="5131" name="Object 35"/>
            <p:cNvGraphicFramePr>
              <a:graphicFrameLocks noChangeAspect="1"/>
            </p:cNvGraphicFramePr>
            <p:nvPr/>
          </p:nvGraphicFramePr>
          <p:xfrm>
            <a:off x="1661" y="336"/>
            <a:ext cx="252" cy="218"/>
          </p:xfrm>
          <a:graphic>
            <a:graphicData uri="http://schemas.openxmlformats.org/presentationml/2006/ole">
              <p:oleObj spid="_x0000_s4107" r:id="rId21" imgW="190569" imgH="165202" progId="Equation.DSMT4">
                <p:embed/>
              </p:oleObj>
            </a:graphicData>
          </a:graphic>
        </p:graphicFrame>
        <p:graphicFrame>
          <p:nvGraphicFramePr>
            <p:cNvPr id="5132" name="Object 36"/>
            <p:cNvGraphicFramePr>
              <a:graphicFrameLocks noChangeAspect="1"/>
            </p:cNvGraphicFramePr>
            <p:nvPr/>
          </p:nvGraphicFramePr>
          <p:xfrm>
            <a:off x="926" y="329"/>
            <a:ext cx="252" cy="218"/>
          </p:xfrm>
          <a:graphic>
            <a:graphicData uri="http://schemas.openxmlformats.org/presentationml/2006/ole">
              <p:oleObj spid="_x0000_s4108" r:id="rId22" imgW="190569" imgH="165202" progId="Equation.DSMT4">
                <p:embed/>
              </p:oleObj>
            </a:graphicData>
          </a:graphic>
        </p:graphicFrame>
        <p:graphicFrame>
          <p:nvGraphicFramePr>
            <p:cNvPr id="5133" name="Object 37"/>
            <p:cNvGraphicFramePr>
              <a:graphicFrameLocks noChangeAspect="1"/>
            </p:cNvGraphicFramePr>
            <p:nvPr/>
          </p:nvGraphicFramePr>
          <p:xfrm>
            <a:off x="1287" y="302"/>
            <a:ext cx="268" cy="183"/>
          </p:xfrm>
          <a:graphic>
            <a:graphicData uri="http://schemas.openxmlformats.org/presentationml/2006/ole">
              <p:oleObj spid="_x0000_s4109" r:id="rId23" imgW="241303" imgH="165202" progId="Equation.DSMT4">
                <p:embed/>
              </p:oleObj>
            </a:graphicData>
          </a:graphic>
        </p:graphicFrame>
        <p:graphicFrame>
          <p:nvGraphicFramePr>
            <p:cNvPr id="5134" name="Object 38"/>
            <p:cNvGraphicFramePr>
              <a:graphicFrameLocks noChangeAspect="1"/>
            </p:cNvGraphicFramePr>
            <p:nvPr/>
          </p:nvGraphicFramePr>
          <p:xfrm>
            <a:off x="938" y="955"/>
            <a:ext cx="240" cy="210"/>
          </p:xfrm>
          <a:graphic>
            <a:graphicData uri="http://schemas.openxmlformats.org/presentationml/2006/ole">
              <p:oleObj spid="_x0000_s4110" r:id="rId24" imgW="203165" imgH="177809" progId="Equation.DSMT4">
                <p:embed/>
              </p:oleObj>
            </a:graphicData>
          </a:graphic>
        </p:graphicFrame>
      </p:grpSp>
      <p:graphicFrame>
        <p:nvGraphicFramePr>
          <p:cNvPr id="20519" name="Object 39"/>
          <p:cNvGraphicFramePr>
            <a:graphicFrameLocks noChangeAspect="1"/>
          </p:cNvGraphicFramePr>
          <p:nvPr/>
        </p:nvGraphicFramePr>
        <p:xfrm>
          <a:off x="122238" y="1063625"/>
          <a:ext cx="8945562" cy="1212850"/>
        </p:xfrm>
        <a:graphic>
          <a:graphicData uri="http://schemas.openxmlformats.org/presentationml/2006/ole">
            <p:oleObj spid="_x0000_s4099" r:id="rId25" imgW="3580163" imgH="482708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05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539750" y="1484313"/>
            <a:ext cx="3733800" cy="3505200"/>
            <a:chOff x="0" y="0"/>
            <a:chExt cx="2352" cy="2208"/>
          </a:xfrm>
        </p:grpSpPr>
        <p:sp>
          <p:nvSpPr>
            <p:cNvPr id="6171" name="AutoShape 3"/>
            <p:cNvSpPr>
              <a:spLocks noChangeArrowheads="1"/>
            </p:cNvSpPr>
            <p:nvPr/>
          </p:nvSpPr>
          <p:spPr bwMode="auto">
            <a:xfrm>
              <a:off x="428" y="720"/>
              <a:ext cx="1332" cy="1162"/>
            </a:xfrm>
            <a:prstGeom prst="hexagon">
              <a:avLst>
                <a:gd name="adj" fmla="val 28657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317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6172" name="Line 4"/>
            <p:cNvSpPr>
              <a:spLocks noChangeShapeType="1"/>
            </p:cNvSpPr>
            <p:nvPr/>
          </p:nvSpPr>
          <p:spPr bwMode="auto">
            <a:xfrm>
              <a:off x="0" y="1296"/>
              <a:ext cx="2092" cy="0"/>
            </a:xfrm>
            <a:prstGeom prst="line">
              <a:avLst/>
            </a:prstGeom>
            <a:noFill/>
            <a:ln w="31750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6173" name="Line 5"/>
            <p:cNvSpPr>
              <a:spLocks noChangeShapeType="1"/>
            </p:cNvSpPr>
            <p:nvPr/>
          </p:nvSpPr>
          <p:spPr bwMode="auto">
            <a:xfrm flipH="1" flipV="1">
              <a:off x="1094" y="240"/>
              <a:ext cx="10" cy="1968"/>
            </a:xfrm>
            <a:prstGeom prst="line">
              <a:avLst/>
            </a:prstGeom>
            <a:noFill/>
            <a:ln w="31750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CN" altLang="en-US"/>
            </a:p>
          </p:txBody>
        </p:sp>
        <p:graphicFrame>
          <p:nvGraphicFramePr>
            <p:cNvPr id="6152" name="Object 6"/>
            <p:cNvGraphicFramePr>
              <a:graphicFrameLocks noChangeAspect="1"/>
            </p:cNvGraphicFramePr>
            <p:nvPr/>
          </p:nvGraphicFramePr>
          <p:xfrm>
            <a:off x="2092" y="1152"/>
            <a:ext cx="260" cy="288"/>
          </p:xfrm>
          <a:graphic>
            <a:graphicData uri="http://schemas.openxmlformats.org/presentationml/2006/ole">
              <p:oleObj spid="_x0000_s5128" r:id="rId3" imgW="127042" imgH="139714" progId="Equation.DSMT4">
                <p:embed/>
              </p:oleObj>
            </a:graphicData>
          </a:graphic>
        </p:graphicFrame>
        <p:graphicFrame>
          <p:nvGraphicFramePr>
            <p:cNvPr id="6153" name="Object 7"/>
            <p:cNvGraphicFramePr>
              <a:graphicFrameLocks noChangeAspect="1"/>
            </p:cNvGraphicFramePr>
            <p:nvPr/>
          </p:nvGraphicFramePr>
          <p:xfrm>
            <a:off x="904" y="0"/>
            <a:ext cx="244" cy="292"/>
          </p:xfrm>
          <a:graphic>
            <a:graphicData uri="http://schemas.openxmlformats.org/presentationml/2006/ole">
              <p:oleObj spid="_x0000_s5129" r:id="rId4" imgW="139835" imgH="165202" progId="Equation.DSMT4">
                <p:embed/>
              </p:oleObj>
            </a:graphicData>
          </a:graphic>
        </p:graphicFrame>
        <p:graphicFrame>
          <p:nvGraphicFramePr>
            <p:cNvPr id="6154" name="Object 8"/>
            <p:cNvGraphicFramePr>
              <a:graphicFrameLocks noChangeAspect="1"/>
            </p:cNvGraphicFramePr>
            <p:nvPr/>
          </p:nvGraphicFramePr>
          <p:xfrm>
            <a:off x="1094" y="1056"/>
            <a:ext cx="204" cy="240"/>
          </p:xfrm>
          <a:graphic>
            <a:graphicData uri="http://schemas.openxmlformats.org/presentationml/2006/ole">
              <p:oleObj spid="_x0000_s5130" r:id="rId5" imgW="152453" imgH="177809" progId="Equation.DSMT4">
                <p:embed/>
              </p:oleObj>
            </a:graphicData>
          </a:graphic>
        </p:graphicFrame>
        <p:graphicFrame>
          <p:nvGraphicFramePr>
            <p:cNvPr id="6155" name="Object 9"/>
            <p:cNvGraphicFramePr>
              <a:graphicFrameLocks noChangeAspect="1"/>
            </p:cNvGraphicFramePr>
            <p:nvPr/>
          </p:nvGraphicFramePr>
          <p:xfrm>
            <a:off x="221" y="1027"/>
            <a:ext cx="264" cy="288"/>
          </p:xfrm>
          <a:graphic>
            <a:graphicData uri="http://schemas.openxmlformats.org/presentationml/2006/ole">
              <p:oleObj spid="_x0000_s5131" r:id="rId6" imgW="152519" imgH="165202" progId="Equation.DSMT4">
                <p:embed/>
              </p:oleObj>
            </a:graphicData>
          </a:graphic>
        </p:graphicFrame>
        <p:graphicFrame>
          <p:nvGraphicFramePr>
            <p:cNvPr id="6156" name="Object 10"/>
            <p:cNvGraphicFramePr>
              <a:graphicFrameLocks noChangeAspect="1"/>
            </p:cNvGraphicFramePr>
            <p:nvPr/>
          </p:nvGraphicFramePr>
          <p:xfrm>
            <a:off x="648" y="1843"/>
            <a:ext cx="220" cy="240"/>
          </p:xfrm>
          <a:graphic>
            <a:graphicData uri="http://schemas.openxmlformats.org/presentationml/2006/ole">
              <p:oleObj spid="_x0000_s5132" r:id="rId7" imgW="152519" imgH="165202" progId="Equation.DSMT4">
                <p:embed/>
              </p:oleObj>
            </a:graphicData>
          </a:graphic>
        </p:graphicFrame>
        <p:graphicFrame>
          <p:nvGraphicFramePr>
            <p:cNvPr id="6157" name="Object 11"/>
            <p:cNvGraphicFramePr>
              <a:graphicFrameLocks noChangeAspect="1"/>
            </p:cNvGraphicFramePr>
            <p:nvPr/>
          </p:nvGraphicFramePr>
          <p:xfrm>
            <a:off x="1383" y="1816"/>
            <a:ext cx="204" cy="240"/>
          </p:xfrm>
          <a:graphic>
            <a:graphicData uri="http://schemas.openxmlformats.org/presentationml/2006/ole">
              <p:oleObj spid="_x0000_s5133" r:id="rId8" imgW="152453" imgH="177809" progId="Equation.DSMT4">
                <p:embed/>
              </p:oleObj>
            </a:graphicData>
          </a:graphic>
        </p:graphicFrame>
        <p:graphicFrame>
          <p:nvGraphicFramePr>
            <p:cNvPr id="6158" name="Object 12"/>
            <p:cNvGraphicFramePr>
              <a:graphicFrameLocks noChangeAspect="1"/>
            </p:cNvGraphicFramePr>
            <p:nvPr/>
          </p:nvGraphicFramePr>
          <p:xfrm>
            <a:off x="1710" y="1054"/>
            <a:ext cx="241" cy="244"/>
          </p:xfrm>
          <a:graphic>
            <a:graphicData uri="http://schemas.openxmlformats.org/presentationml/2006/ole">
              <p:oleObj spid="_x0000_s5134" r:id="rId9" imgW="165202" imgH="165202" progId="Equation.DSMT4">
                <p:embed/>
              </p:oleObj>
            </a:graphicData>
          </a:graphic>
        </p:graphicFrame>
        <p:graphicFrame>
          <p:nvGraphicFramePr>
            <p:cNvPr id="6159" name="Object 13"/>
            <p:cNvGraphicFramePr>
              <a:graphicFrameLocks noChangeAspect="1"/>
            </p:cNvGraphicFramePr>
            <p:nvPr/>
          </p:nvGraphicFramePr>
          <p:xfrm>
            <a:off x="1410" y="510"/>
            <a:ext cx="223" cy="244"/>
          </p:xfrm>
          <a:graphic>
            <a:graphicData uri="http://schemas.openxmlformats.org/presentationml/2006/ole">
              <p:oleObj spid="_x0000_s5135" r:id="rId10" imgW="152519" imgH="165202" progId="Equation.DSMT4">
                <p:embed/>
              </p:oleObj>
            </a:graphicData>
          </a:graphic>
        </p:graphicFrame>
        <p:graphicFrame>
          <p:nvGraphicFramePr>
            <p:cNvPr id="6160" name="Object 14"/>
            <p:cNvGraphicFramePr>
              <a:graphicFrameLocks noChangeAspect="1"/>
            </p:cNvGraphicFramePr>
            <p:nvPr/>
          </p:nvGraphicFramePr>
          <p:xfrm>
            <a:off x="648" y="510"/>
            <a:ext cx="238" cy="240"/>
          </p:xfrm>
          <a:graphic>
            <a:graphicData uri="http://schemas.openxmlformats.org/presentationml/2006/ole">
              <p:oleObj spid="_x0000_s5136" r:id="rId11" imgW="165202" imgH="165202" progId="Equation.DSMT4">
                <p:embed/>
              </p:oleObj>
            </a:graphicData>
          </a:graphic>
        </p:graphicFrame>
        <p:graphicFrame>
          <p:nvGraphicFramePr>
            <p:cNvPr id="6161" name="Object 15"/>
            <p:cNvGraphicFramePr>
              <a:graphicFrameLocks noChangeAspect="1"/>
            </p:cNvGraphicFramePr>
            <p:nvPr/>
          </p:nvGraphicFramePr>
          <p:xfrm>
            <a:off x="1091" y="510"/>
            <a:ext cx="238" cy="195"/>
          </p:xfrm>
          <a:graphic>
            <a:graphicData uri="http://schemas.openxmlformats.org/presentationml/2006/ole">
              <p:oleObj spid="_x0000_s5137" r:id="rId12" imgW="203253" imgH="165202" progId="Equation.DSMT4">
                <p:embed/>
              </p:oleObj>
            </a:graphicData>
          </a:graphic>
        </p:graphicFrame>
        <p:graphicFrame>
          <p:nvGraphicFramePr>
            <p:cNvPr id="6162" name="Object 16"/>
            <p:cNvGraphicFramePr>
              <a:graphicFrameLocks noChangeAspect="1"/>
            </p:cNvGraphicFramePr>
            <p:nvPr/>
          </p:nvGraphicFramePr>
          <p:xfrm>
            <a:off x="1111" y="1898"/>
            <a:ext cx="190" cy="192"/>
          </p:xfrm>
          <a:graphic>
            <a:graphicData uri="http://schemas.openxmlformats.org/presentationml/2006/ole">
              <p:oleObj spid="_x0000_s5138" r:id="rId13" imgW="177809" imgH="177809" progId="Equation.DSMT4">
                <p:embed/>
              </p:oleObj>
            </a:graphicData>
          </a:graphic>
        </p:graphicFrame>
      </p:grpSp>
      <p:grpSp>
        <p:nvGrpSpPr>
          <p:cNvPr id="3" name="Group 17"/>
          <p:cNvGrpSpPr>
            <a:grpSpLocks/>
          </p:cNvGrpSpPr>
          <p:nvPr/>
        </p:nvGrpSpPr>
        <p:grpSpPr bwMode="auto">
          <a:xfrm>
            <a:off x="5065713" y="2781300"/>
            <a:ext cx="2833687" cy="1441450"/>
            <a:chOff x="0" y="0"/>
            <a:chExt cx="1785" cy="908"/>
          </a:xfrm>
        </p:grpSpPr>
        <p:sp>
          <p:nvSpPr>
            <p:cNvPr id="6165" name="Line 18"/>
            <p:cNvSpPr>
              <a:spLocks noChangeShapeType="1"/>
            </p:cNvSpPr>
            <p:nvPr/>
          </p:nvSpPr>
          <p:spPr bwMode="auto">
            <a:xfrm>
              <a:off x="365" y="679"/>
              <a:ext cx="67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6166" name="Line 19"/>
            <p:cNvSpPr>
              <a:spLocks noChangeShapeType="1"/>
            </p:cNvSpPr>
            <p:nvPr/>
          </p:nvSpPr>
          <p:spPr bwMode="auto">
            <a:xfrm>
              <a:off x="701" y="247"/>
              <a:ext cx="67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6167" name="Line 20"/>
            <p:cNvSpPr>
              <a:spLocks noChangeShapeType="1"/>
            </p:cNvSpPr>
            <p:nvPr/>
          </p:nvSpPr>
          <p:spPr bwMode="auto">
            <a:xfrm>
              <a:off x="1373" y="247"/>
              <a:ext cx="144" cy="24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6168" name="Line 21"/>
            <p:cNvSpPr>
              <a:spLocks noChangeShapeType="1"/>
            </p:cNvSpPr>
            <p:nvPr/>
          </p:nvSpPr>
          <p:spPr bwMode="auto">
            <a:xfrm>
              <a:off x="173" y="487"/>
              <a:ext cx="192" cy="19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6169" name="Line 22"/>
            <p:cNvSpPr>
              <a:spLocks noChangeShapeType="1"/>
            </p:cNvSpPr>
            <p:nvPr/>
          </p:nvSpPr>
          <p:spPr bwMode="auto">
            <a:xfrm flipV="1">
              <a:off x="1037" y="487"/>
              <a:ext cx="480" cy="19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6170" name="Line 23"/>
            <p:cNvSpPr>
              <a:spLocks noChangeShapeType="1"/>
            </p:cNvSpPr>
            <p:nvPr/>
          </p:nvSpPr>
          <p:spPr bwMode="auto">
            <a:xfrm flipV="1">
              <a:off x="173" y="247"/>
              <a:ext cx="528" cy="24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graphicFrame>
          <p:nvGraphicFramePr>
            <p:cNvPr id="6146" name="Object 24"/>
            <p:cNvGraphicFramePr>
              <a:graphicFrameLocks noChangeAspect="1"/>
            </p:cNvGraphicFramePr>
            <p:nvPr/>
          </p:nvGraphicFramePr>
          <p:xfrm>
            <a:off x="0" y="272"/>
            <a:ext cx="200" cy="186"/>
          </p:xfrm>
          <a:graphic>
            <a:graphicData uri="http://schemas.openxmlformats.org/presentationml/2006/ole">
              <p:oleObj spid="_x0000_s5122" r:id="rId14" imgW="177809" imgH="165131" progId="Equation.DSMT4">
                <p:embed/>
              </p:oleObj>
            </a:graphicData>
          </a:graphic>
        </p:graphicFrame>
        <p:graphicFrame>
          <p:nvGraphicFramePr>
            <p:cNvPr id="6147" name="Object 25"/>
            <p:cNvGraphicFramePr>
              <a:graphicFrameLocks noChangeAspect="1"/>
            </p:cNvGraphicFramePr>
            <p:nvPr/>
          </p:nvGraphicFramePr>
          <p:xfrm>
            <a:off x="182" y="635"/>
            <a:ext cx="192" cy="178"/>
          </p:xfrm>
          <a:graphic>
            <a:graphicData uri="http://schemas.openxmlformats.org/presentationml/2006/ole">
              <p:oleObj spid="_x0000_s5123" r:id="rId15" imgW="177809" imgH="165131" progId="Equation.DSMT4">
                <p:embed/>
              </p:oleObj>
            </a:graphicData>
          </a:graphic>
        </p:graphicFrame>
        <p:graphicFrame>
          <p:nvGraphicFramePr>
            <p:cNvPr id="6148" name="Object 26"/>
            <p:cNvGraphicFramePr>
              <a:graphicFrameLocks noChangeAspect="1"/>
            </p:cNvGraphicFramePr>
            <p:nvPr/>
          </p:nvGraphicFramePr>
          <p:xfrm>
            <a:off x="951" y="684"/>
            <a:ext cx="240" cy="224"/>
          </p:xfrm>
          <a:graphic>
            <a:graphicData uri="http://schemas.openxmlformats.org/presentationml/2006/ole">
              <p:oleObj spid="_x0000_s5124" r:id="rId16" imgW="190487" imgH="177809" progId="Equation.DSMT4">
                <p:embed/>
              </p:oleObj>
            </a:graphicData>
          </a:graphic>
        </p:graphicFrame>
        <p:graphicFrame>
          <p:nvGraphicFramePr>
            <p:cNvPr id="6149" name="Object 27"/>
            <p:cNvGraphicFramePr>
              <a:graphicFrameLocks noChangeAspect="1"/>
            </p:cNvGraphicFramePr>
            <p:nvPr/>
          </p:nvGraphicFramePr>
          <p:xfrm>
            <a:off x="1497" y="317"/>
            <a:ext cx="288" cy="234"/>
          </p:xfrm>
          <a:graphic>
            <a:graphicData uri="http://schemas.openxmlformats.org/presentationml/2006/ole">
              <p:oleObj spid="_x0000_s5125" r:id="rId17" imgW="203253" imgH="165202" progId="Equation.DSMT4">
                <p:embed/>
              </p:oleObj>
            </a:graphicData>
          </a:graphic>
        </p:graphicFrame>
        <p:graphicFrame>
          <p:nvGraphicFramePr>
            <p:cNvPr id="6150" name="Object 28"/>
            <p:cNvGraphicFramePr>
              <a:graphicFrameLocks noChangeAspect="1"/>
            </p:cNvGraphicFramePr>
            <p:nvPr/>
          </p:nvGraphicFramePr>
          <p:xfrm>
            <a:off x="1316" y="45"/>
            <a:ext cx="252" cy="218"/>
          </p:xfrm>
          <a:graphic>
            <a:graphicData uri="http://schemas.openxmlformats.org/presentationml/2006/ole">
              <p:oleObj spid="_x0000_s5126" r:id="rId18" imgW="190569" imgH="165202" progId="Equation.DSMT4">
                <p:embed/>
              </p:oleObj>
            </a:graphicData>
          </a:graphic>
        </p:graphicFrame>
        <p:graphicFrame>
          <p:nvGraphicFramePr>
            <p:cNvPr id="6151" name="Object 29"/>
            <p:cNvGraphicFramePr>
              <a:graphicFrameLocks noChangeAspect="1"/>
            </p:cNvGraphicFramePr>
            <p:nvPr/>
          </p:nvGraphicFramePr>
          <p:xfrm>
            <a:off x="590" y="0"/>
            <a:ext cx="252" cy="218"/>
          </p:xfrm>
          <a:graphic>
            <a:graphicData uri="http://schemas.openxmlformats.org/presentationml/2006/ole">
              <p:oleObj spid="_x0000_s5127" r:id="rId19" imgW="190569" imgH="165202" progId="Equation.DSMT4">
                <p:embed/>
              </p:oleObj>
            </a:graphicData>
          </a:graphic>
        </p:graphicFrame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64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zh-CN" altLang="en-US" sz="3200" b="1" dirty="0" smtClean="0">
                <a:latin typeface="宋体" charset="-122"/>
              </a:rPr>
              <a:t>怎样</a:t>
            </a:r>
            <a:r>
              <a:rPr lang="zh-CN" altLang="en-US" sz="3200" b="1" dirty="0">
                <a:latin typeface="宋体" charset="-122"/>
              </a:rPr>
              <a:t>画长、宽、高分别为</a:t>
            </a:r>
            <a:r>
              <a:rPr lang="en-US" altLang="zh-CN" sz="3200" b="1" dirty="0">
                <a:latin typeface="宋体" charset="-122"/>
              </a:rPr>
              <a:t>4cm</a:t>
            </a:r>
            <a:r>
              <a:rPr lang="zh-CN" altLang="en-US" sz="3200" b="1" dirty="0">
                <a:latin typeface="宋体" charset="-122"/>
              </a:rPr>
              <a:t>、</a:t>
            </a:r>
            <a:r>
              <a:rPr lang="en-US" altLang="zh-CN" sz="3200" b="1" dirty="0">
                <a:latin typeface="宋体" charset="-122"/>
              </a:rPr>
              <a:t>3cm</a:t>
            </a:r>
            <a:r>
              <a:rPr lang="zh-CN" altLang="en-US" sz="3200" b="1" dirty="0">
                <a:latin typeface="宋体" charset="-122"/>
              </a:rPr>
              <a:t>、</a:t>
            </a:r>
            <a:r>
              <a:rPr lang="en-US" altLang="zh-CN" sz="3200" b="1" dirty="0">
                <a:latin typeface="宋体" charset="-122"/>
              </a:rPr>
              <a:t>2cm</a:t>
            </a:r>
            <a:r>
              <a:rPr lang="zh-CN" altLang="en-US" sz="3200" b="1" dirty="0">
                <a:latin typeface="宋体" charset="-122"/>
              </a:rPr>
              <a:t>的长方体</a:t>
            </a:r>
            <a:r>
              <a:rPr lang="en-US" altLang="zh-CN" sz="3200" b="1" dirty="0">
                <a:latin typeface="宋体" charset="-122"/>
              </a:rPr>
              <a:t>ABCD-A′B′C′D′</a:t>
            </a:r>
            <a:r>
              <a:rPr lang="zh-CN" altLang="en-US" sz="3200" b="1" dirty="0">
                <a:latin typeface="宋体" charset="-122"/>
              </a:rPr>
              <a:t>的直观图？</a:t>
            </a:r>
          </a:p>
        </p:txBody>
      </p:sp>
      <p:grpSp>
        <p:nvGrpSpPr>
          <p:cNvPr id="2" name="Group 41"/>
          <p:cNvGrpSpPr>
            <a:grpSpLocks/>
          </p:cNvGrpSpPr>
          <p:nvPr/>
        </p:nvGrpSpPr>
        <p:grpSpPr bwMode="auto">
          <a:xfrm>
            <a:off x="900113" y="4289425"/>
            <a:ext cx="2322512" cy="866775"/>
            <a:chOff x="567" y="2702"/>
            <a:chExt cx="1463" cy="546"/>
          </a:xfrm>
        </p:grpSpPr>
        <p:sp>
          <p:nvSpPr>
            <p:cNvPr id="296971" name="Line 11"/>
            <p:cNvSpPr>
              <a:spLocks noChangeShapeType="1"/>
            </p:cNvSpPr>
            <p:nvPr/>
          </p:nvSpPr>
          <p:spPr bwMode="auto">
            <a:xfrm flipV="1">
              <a:off x="1664" y="2702"/>
              <a:ext cx="366" cy="54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96972" name="Line 12"/>
            <p:cNvSpPr>
              <a:spLocks noChangeShapeType="1"/>
            </p:cNvSpPr>
            <p:nvPr/>
          </p:nvSpPr>
          <p:spPr bwMode="auto">
            <a:xfrm flipV="1">
              <a:off x="567" y="2702"/>
              <a:ext cx="366" cy="54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</p:grpSp>
      <p:grpSp>
        <p:nvGrpSpPr>
          <p:cNvPr id="3" name="Group 39"/>
          <p:cNvGrpSpPr>
            <a:grpSpLocks/>
          </p:cNvGrpSpPr>
          <p:nvPr/>
        </p:nvGrpSpPr>
        <p:grpSpPr bwMode="auto">
          <a:xfrm>
            <a:off x="611188" y="5024438"/>
            <a:ext cx="2466975" cy="534987"/>
            <a:chOff x="385" y="3165"/>
            <a:chExt cx="1554" cy="337"/>
          </a:xfrm>
        </p:grpSpPr>
        <p:sp>
          <p:nvSpPr>
            <p:cNvPr id="296970" name="Line 10"/>
            <p:cNvSpPr>
              <a:spLocks noChangeShapeType="1"/>
            </p:cNvSpPr>
            <p:nvPr/>
          </p:nvSpPr>
          <p:spPr bwMode="auto">
            <a:xfrm>
              <a:off x="567" y="3248"/>
              <a:ext cx="1097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96980" name="Text Box 20"/>
            <p:cNvSpPr txBox="1">
              <a:spLocks noChangeArrowheads="1"/>
            </p:cNvSpPr>
            <p:nvPr/>
          </p:nvSpPr>
          <p:spPr bwMode="auto">
            <a:xfrm>
              <a:off x="385" y="3165"/>
              <a:ext cx="366" cy="319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</p:spPr>
          <p:txBody>
            <a:bodyPr/>
            <a:lstStyle/>
            <a:p>
              <a:pPr algn="just"/>
              <a:r>
                <a:rPr lang="en-US" altLang="zh-CN" sz="2400" b="1">
                  <a:latin typeface="Times New Roman" pitchFamily="18" charset="0"/>
                </a:rPr>
                <a:t>A</a:t>
              </a:r>
              <a:endParaRPr lang="en-US" altLang="zh-CN" sz="2400" b="1"/>
            </a:p>
          </p:txBody>
        </p:sp>
        <p:sp>
          <p:nvSpPr>
            <p:cNvPr id="296981" name="Text Box 21"/>
            <p:cNvSpPr txBox="1">
              <a:spLocks noChangeArrowheads="1"/>
            </p:cNvSpPr>
            <p:nvPr/>
          </p:nvSpPr>
          <p:spPr bwMode="auto">
            <a:xfrm>
              <a:off x="1573" y="3191"/>
              <a:ext cx="366" cy="311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</p:spPr>
          <p:txBody>
            <a:bodyPr/>
            <a:lstStyle/>
            <a:p>
              <a:pPr algn="just"/>
              <a:r>
                <a:rPr lang="en-US" altLang="zh-CN" sz="2400" b="1">
                  <a:latin typeface="Times New Roman" pitchFamily="18" charset="0"/>
                </a:rPr>
                <a:t>B</a:t>
              </a:r>
              <a:endParaRPr lang="en-US" altLang="zh-CN" sz="2400" b="1"/>
            </a:p>
          </p:txBody>
        </p:sp>
      </p:grpSp>
      <p:grpSp>
        <p:nvGrpSpPr>
          <p:cNvPr id="4" name="Group 40"/>
          <p:cNvGrpSpPr>
            <a:grpSpLocks/>
          </p:cNvGrpSpPr>
          <p:nvPr/>
        </p:nvGrpSpPr>
        <p:grpSpPr bwMode="auto">
          <a:xfrm>
            <a:off x="1192213" y="3856038"/>
            <a:ext cx="2525712" cy="774700"/>
            <a:chOff x="751" y="2429"/>
            <a:chExt cx="1591" cy="488"/>
          </a:xfrm>
        </p:grpSpPr>
        <p:sp>
          <p:nvSpPr>
            <p:cNvPr id="296969" name="Line 9"/>
            <p:cNvSpPr>
              <a:spLocks noChangeShapeType="1"/>
            </p:cNvSpPr>
            <p:nvPr/>
          </p:nvSpPr>
          <p:spPr bwMode="auto">
            <a:xfrm>
              <a:off x="933" y="2702"/>
              <a:ext cx="1097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96982" name="Text Box 22"/>
            <p:cNvSpPr txBox="1">
              <a:spLocks noChangeArrowheads="1"/>
            </p:cNvSpPr>
            <p:nvPr/>
          </p:nvSpPr>
          <p:spPr bwMode="auto">
            <a:xfrm>
              <a:off x="1977" y="2508"/>
              <a:ext cx="365" cy="409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</p:spPr>
          <p:txBody>
            <a:bodyPr/>
            <a:lstStyle/>
            <a:p>
              <a:pPr algn="just"/>
              <a:r>
                <a:rPr lang="en-US" altLang="zh-CN" sz="2400" b="1">
                  <a:latin typeface="Times New Roman" pitchFamily="18" charset="0"/>
                </a:rPr>
                <a:t>C</a:t>
              </a:r>
              <a:endParaRPr lang="en-US" altLang="zh-CN" sz="2400" b="1"/>
            </a:p>
          </p:txBody>
        </p:sp>
        <p:sp>
          <p:nvSpPr>
            <p:cNvPr id="296983" name="Text Box 23"/>
            <p:cNvSpPr txBox="1">
              <a:spLocks noChangeArrowheads="1"/>
            </p:cNvSpPr>
            <p:nvPr/>
          </p:nvSpPr>
          <p:spPr bwMode="auto">
            <a:xfrm>
              <a:off x="751" y="2429"/>
              <a:ext cx="365" cy="410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</p:spPr>
          <p:txBody>
            <a:bodyPr/>
            <a:lstStyle/>
            <a:p>
              <a:pPr algn="just"/>
              <a:r>
                <a:rPr lang="en-US" altLang="zh-CN" sz="2400" b="1">
                  <a:latin typeface="Times New Roman" pitchFamily="18" charset="0"/>
                </a:rPr>
                <a:t>D</a:t>
              </a:r>
              <a:endParaRPr lang="en-US" altLang="zh-CN" sz="2400" b="1"/>
            </a:p>
          </p:txBody>
        </p:sp>
      </p:grpSp>
      <p:grpSp>
        <p:nvGrpSpPr>
          <p:cNvPr id="5" name="Group 35"/>
          <p:cNvGrpSpPr>
            <a:grpSpLocks/>
          </p:cNvGrpSpPr>
          <p:nvPr/>
        </p:nvGrpSpPr>
        <p:grpSpPr bwMode="auto">
          <a:xfrm>
            <a:off x="1976438" y="2349500"/>
            <a:ext cx="612775" cy="3240088"/>
            <a:chOff x="1245" y="1480"/>
            <a:chExt cx="386" cy="2041"/>
          </a:xfrm>
        </p:grpSpPr>
        <p:sp>
          <p:nvSpPr>
            <p:cNvPr id="296979" name="Line 19"/>
            <p:cNvSpPr>
              <a:spLocks noChangeShapeType="1"/>
            </p:cNvSpPr>
            <p:nvPr/>
          </p:nvSpPr>
          <p:spPr bwMode="auto">
            <a:xfrm>
              <a:off x="1245" y="1611"/>
              <a:ext cx="0" cy="1910"/>
            </a:xfrm>
            <a:prstGeom prst="line">
              <a:avLst/>
            </a:prstGeom>
            <a:ln>
              <a:headEnd type="arrow" w="med" len="med"/>
              <a:tailEnd/>
            </a:ln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  <p:txBody>
            <a:bodyPr/>
            <a:lstStyle/>
            <a:p>
              <a:endParaRPr lang="zh-CN" altLang="en-US"/>
            </a:p>
          </p:txBody>
        </p:sp>
        <p:sp>
          <p:nvSpPr>
            <p:cNvPr id="296985" name="Text Box 25"/>
            <p:cNvSpPr txBox="1">
              <a:spLocks noChangeArrowheads="1"/>
            </p:cNvSpPr>
            <p:nvPr/>
          </p:nvSpPr>
          <p:spPr bwMode="auto">
            <a:xfrm>
              <a:off x="1265" y="1480"/>
              <a:ext cx="366" cy="317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</p:spPr>
          <p:txBody>
            <a:bodyPr/>
            <a:lstStyle/>
            <a:p>
              <a:pPr algn="just"/>
              <a:r>
                <a:rPr lang="en-US" altLang="zh-CN" sz="2400" b="1">
                  <a:solidFill>
                    <a:srgbClr val="66FF33"/>
                  </a:solidFill>
                  <a:latin typeface="Times New Roman" pitchFamily="18" charset="0"/>
                </a:rPr>
                <a:t>z</a:t>
              </a:r>
              <a:endParaRPr lang="en-US" altLang="zh-CN" sz="2400" b="1">
                <a:solidFill>
                  <a:srgbClr val="66FF33"/>
                </a:solidFill>
              </a:endParaRPr>
            </a:p>
          </p:txBody>
        </p:sp>
      </p:grpSp>
      <p:grpSp>
        <p:nvGrpSpPr>
          <p:cNvPr id="6" name="Group 42"/>
          <p:cNvGrpSpPr>
            <a:grpSpLocks/>
          </p:cNvGrpSpPr>
          <p:nvPr/>
        </p:nvGrpSpPr>
        <p:grpSpPr bwMode="auto">
          <a:xfrm>
            <a:off x="468313" y="2495550"/>
            <a:ext cx="3455987" cy="2660650"/>
            <a:chOff x="295" y="1572"/>
            <a:chExt cx="2177" cy="1676"/>
          </a:xfrm>
        </p:grpSpPr>
        <p:sp>
          <p:nvSpPr>
            <p:cNvPr id="296973" name="Line 13"/>
            <p:cNvSpPr>
              <a:spLocks noChangeShapeType="1"/>
            </p:cNvSpPr>
            <p:nvPr/>
          </p:nvSpPr>
          <p:spPr bwMode="auto">
            <a:xfrm flipV="1">
              <a:off x="567" y="2293"/>
              <a:ext cx="0" cy="955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96974" name="Line 14"/>
            <p:cNvSpPr>
              <a:spLocks noChangeShapeType="1"/>
            </p:cNvSpPr>
            <p:nvPr/>
          </p:nvSpPr>
          <p:spPr bwMode="auto">
            <a:xfrm flipV="1">
              <a:off x="1664" y="2293"/>
              <a:ext cx="0" cy="955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96975" name="Line 15"/>
            <p:cNvSpPr>
              <a:spLocks noChangeShapeType="1"/>
            </p:cNvSpPr>
            <p:nvPr/>
          </p:nvSpPr>
          <p:spPr bwMode="auto">
            <a:xfrm flipV="1">
              <a:off x="2030" y="1747"/>
              <a:ext cx="0" cy="955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96976" name="Line 16"/>
            <p:cNvSpPr>
              <a:spLocks noChangeShapeType="1"/>
            </p:cNvSpPr>
            <p:nvPr/>
          </p:nvSpPr>
          <p:spPr bwMode="auto">
            <a:xfrm flipV="1">
              <a:off x="933" y="1747"/>
              <a:ext cx="0" cy="955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96986" name="Text Box 26"/>
            <p:cNvSpPr txBox="1">
              <a:spLocks noChangeArrowheads="1"/>
            </p:cNvSpPr>
            <p:nvPr/>
          </p:nvSpPr>
          <p:spPr bwMode="auto">
            <a:xfrm>
              <a:off x="295" y="2052"/>
              <a:ext cx="456" cy="335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</p:spPr>
          <p:txBody>
            <a:bodyPr/>
            <a:lstStyle/>
            <a:p>
              <a:pPr algn="just"/>
              <a:r>
                <a:rPr lang="en-US" altLang="zh-CN" sz="2400" b="1">
                  <a:latin typeface="Times New Roman" pitchFamily="18" charset="0"/>
                </a:rPr>
                <a:t>A′</a:t>
              </a:r>
              <a:endParaRPr lang="en-US" altLang="zh-CN" sz="2400" b="1"/>
            </a:p>
          </p:txBody>
        </p:sp>
        <p:sp>
          <p:nvSpPr>
            <p:cNvPr id="296987" name="Text Box 27"/>
            <p:cNvSpPr txBox="1">
              <a:spLocks noChangeArrowheads="1"/>
            </p:cNvSpPr>
            <p:nvPr/>
          </p:nvSpPr>
          <p:spPr bwMode="auto">
            <a:xfrm>
              <a:off x="1626" y="2104"/>
              <a:ext cx="483" cy="283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</p:spPr>
          <p:txBody>
            <a:bodyPr/>
            <a:lstStyle/>
            <a:p>
              <a:pPr algn="just"/>
              <a:r>
                <a:rPr lang="en-US" altLang="zh-CN" sz="2400" b="1">
                  <a:latin typeface="Times New Roman" pitchFamily="18" charset="0"/>
                </a:rPr>
                <a:t>B′</a:t>
              </a:r>
              <a:endParaRPr lang="en-US" altLang="zh-CN" sz="2400" b="1"/>
            </a:p>
          </p:txBody>
        </p:sp>
        <p:sp>
          <p:nvSpPr>
            <p:cNvPr id="296988" name="Text Box 28"/>
            <p:cNvSpPr txBox="1">
              <a:spLocks noChangeArrowheads="1"/>
            </p:cNvSpPr>
            <p:nvPr/>
          </p:nvSpPr>
          <p:spPr bwMode="auto">
            <a:xfrm>
              <a:off x="1999" y="1572"/>
              <a:ext cx="473" cy="270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</p:spPr>
          <p:txBody>
            <a:bodyPr/>
            <a:lstStyle/>
            <a:p>
              <a:pPr algn="just"/>
              <a:r>
                <a:rPr lang="en-US" altLang="zh-CN" sz="2400" b="1">
                  <a:latin typeface="Times New Roman" pitchFamily="18" charset="0"/>
                </a:rPr>
                <a:t>C′</a:t>
              </a:r>
              <a:endParaRPr lang="en-US" altLang="zh-CN" sz="2400" b="1"/>
            </a:p>
          </p:txBody>
        </p:sp>
        <p:sp>
          <p:nvSpPr>
            <p:cNvPr id="296989" name="Text Box 29"/>
            <p:cNvSpPr txBox="1">
              <a:spLocks noChangeArrowheads="1"/>
            </p:cNvSpPr>
            <p:nvPr/>
          </p:nvSpPr>
          <p:spPr bwMode="auto">
            <a:xfrm>
              <a:off x="567" y="1598"/>
              <a:ext cx="526" cy="290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</p:spPr>
          <p:txBody>
            <a:bodyPr/>
            <a:lstStyle/>
            <a:p>
              <a:pPr algn="just"/>
              <a:r>
                <a:rPr lang="en-US" altLang="zh-CN" sz="2400" b="1">
                  <a:latin typeface="Times New Roman" pitchFamily="18" charset="0"/>
                </a:rPr>
                <a:t>D′</a:t>
              </a:r>
              <a:endParaRPr lang="en-US" altLang="zh-CN" sz="2400" b="1"/>
            </a:p>
          </p:txBody>
        </p:sp>
      </p:grpSp>
      <p:grpSp>
        <p:nvGrpSpPr>
          <p:cNvPr id="7" name="Group 65"/>
          <p:cNvGrpSpPr>
            <a:grpSpLocks/>
          </p:cNvGrpSpPr>
          <p:nvPr/>
        </p:nvGrpSpPr>
        <p:grpSpPr bwMode="auto">
          <a:xfrm>
            <a:off x="468313" y="3424238"/>
            <a:ext cx="3503612" cy="2381250"/>
            <a:chOff x="295" y="2157"/>
            <a:chExt cx="2207" cy="1500"/>
          </a:xfrm>
        </p:grpSpPr>
        <p:grpSp>
          <p:nvGrpSpPr>
            <p:cNvPr id="8" name="Group 36"/>
            <p:cNvGrpSpPr>
              <a:grpSpLocks/>
            </p:cNvGrpSpPr>
            <p:nvPr/>
          </p:nvGrpSpPr>
          <p:grpSpPr bwMode="auto">
            <a:xfrm>
              <a:off x="295" y="2157"/>
              <a:ext cx="2207" cy="1500"/>
              <a:chOff x="295" y="2157"/>
              <a:chExt cx="2207" cy="1500"/>
            </a:xfrm>
          </p:grpSpPr>
          <p:sp>
            <p:nvSpPr>
              <p:cNvPr id="296966" name="Text Box 6"/>
              <p:cNvSpPr txBox="1">
                <a:spLocks noChangeArrowheads="1"/>
              </p:cNvSpPr>
              <p:nvPr/>
            </p:nvSpPr>
            <p:spPr bwMode="auto">
              <a:xfrm>
                <a:off x="2136" y="2949"/>
                <a:ext cx="366" cy="318"/>
              </a:xfrm>
              <a:prstGeom prst="rect">
                <a:avLst/>
              </a:prstGeom>
              <a:noFill/>
              <a:ln w="38100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just"/>
                <a:r>
                  <a:rPr lang="en-US" altLang="zh-CN" sz="2400" b="1">
                    <a:solidFill>
                      <a:srgbClr val="66FF33"/>
                    </a:solidFill>
                    <a:latin typeface="Times New Roman" pitchFamily="18" charset="0"/>
                  </a:rPr>
                  <a:t>x</a:t>
                </a:r>
                <a:endParaRPr lang="en-US" altLang="zh-CN" sz="2400" b="1">
                  <a:solidFill>
                    <a:srgbClr val="66FF33"/>
                  </a:solidFill>
                </a:endParaRPr>
              </a:p>
            </p:txBody>
          </p:sp>
          <p:sp>
            <p:nvSpPr>
              <p:cNvPr id="296977" name="Line 17"/>
              <p:cNvSpPr>
                <a:spLocks noChangeShapeType="1"/>
              </p:cNvSpPr>
              <p:nvPr/>
            </p:nvSpPr>
            <p:spPr bwMode="auto">
              <a:xfrm flipV="1">
                <a:off x="295" y="2975"/>
                <a:ext cx="2009" cy="1"/>
              </a:xfrm>
              <a:prstGeom prst="line">
                <a:avLst/>
              </a:prstGeom>
              <a:noFill/>
              <a:ln w="31750">
                <a:solidFill>
                  <a:srgbClr val="FF0000"/>
                </a:solidFill>
                <a:round/>
                <a:headEnd/>
                <a:tailEnd type="arrow" w="med" len="med"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96978" name="Line 18"/>
              <p:cNvSpPr>
                <a:spLocks noChangeShapeType="1"/>
              </p:cNvSpPr>
              <p:nvPr/>
            </p:nvSpPr>
            <p:spPr bwMode="auto">
              <a:xfrm flipH="1">
                <a:off x="842" y="2341"/>
                <a:ext cx="768" cy="1316"/>
              </a:xfrm>
              <a:prstGeom prst="line">
                <a:avLst/>
              </a:prstGeom>
              <a:ln>
                <a:headEnd type="arrow" w="med" len="med"/>
                <a:tailEnd/>
              </a:ln>
            </p:spPr>
            <p:style>
              <a:lnRef idx="3">
                <a:schemeClr val="accent4"/>
              </a:lnRef>
              <a:fillRef idx="0">
                <a:schemeClr val="accent4"/>
              </a:fillRef>
              <a:effectRef idx="2">
                <a:schemeClr val="accent4"/>
              </a:effectRef>
              <a:fontRef idx="minor">
                <a:schemeClr val="tx1"/>
              </a:fontRef>
            </p:style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96984" name="Text Box 24"/>
              <p:cNvSpPr txBox="1">
                <a:spLocks noChangeArrowheads="1"/>
              </p:cNvSpPr>
              <p:nvPr/>
            </p:nvSpPr>
            <p:spPr bwMode="auto">
              <a:xfrm>
                <a:off x="1390" y="2157"/>
                <a:ext cx="366" cy="409"/>
              </a:xfrm>
              <a:prstGeom prst="rect">
                <a:avLst/>
              </a:prstGeom>
              <a:noFill/>
              <a:ln w="38100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just"/>
                <a:r>
                  <a:rPr lang="en-US" altLang="zh-CN" sz="2400" b="1">
                    <a:solidFill>
                      <a:srgbClr val="66FF33"/>
                    </a:solidFill>
                    <a:latin typeface="Times New Roman" pitchFamily="18" charset="0"/>
                  </a:rPr>
                  <a:t>y</a:t>
                </a:r>
                <a:endParaRPr lang="en-US" altLang="zh-CN" sz="2400" b="1">
                  <a:solidFill>
                    <a:srgbClr val="66FF33"/>
                  </a:solidFill>
                </a:endParaRPr>
              </a:p>
            </p:txBody>
          </p:sp>
        </p:grpSp>
        <p:sp>
          <p:nvSpPr>
            <p:cNvPr id="296990" name="Text Box 30"/>
            <p:cNvSpPr txBox="1">
              <a:spLocks noChangeArrowheads="1"/>
            </p:cNvSpPr>
            <p:nvPr/>
          </p:nvSpPr>
          <p:spPr bwMode="auto">
            <a:xfrm>
              <a:off x="1202" y="2886"/>
              <a:ext cx="366" cy="274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</p:spPr>
          <p:txBody>
            <a:bodyPr/>
            <a:lstStyle/>
            <a:p>
              <a:pPr algn="just"/>
              <a:r>
                <a:rPr lang="en-US" altLang="zh-CN" sz="2400" b="1" dirty="0">
                  <a:solidFill>
                    <a:srgbClr val="66FF33"/>
                  </a:solidFill>
                  <a:latin typeface="Times New Roman" pitchFamily="18" charset="0"/>
                </a:rPr>
                <a:t>o</a:t>
              </a:r>
              <a:endParaRPr lang="en-US" altLang="zh-CN" sz="2400" b="1" dirty="0">
                <a:solidFill>
                  <a:srgbClr val="66FF33"/>
                </a:solidFill>
              </a:endParaRPr>
            </a:p>
          </p:txBody>
        </p:sp>
      </p:grpSp>
      <p:grpSp>
        <p:nvGrpSpPr>
          <p:cNvPr id="9" name="Group 38"/>
          <p:cNvGrpSpPr>
            <a:grpSpLocks/>
          </p:cNvGrpSpPr>
          <p:nvPr/>
        </p:nvGrpSpPr>
        <p:grpSpPr bwMode="auto">
          <a:xfrm>
            <a:off x="1627188" y="3794125"/>
            <a:ext cx="954087" cy="1779588"/>
            <a:chOff x="1025" y="2390"/>
            <a:chExt cx="601" cy="1121"/>
          </a:xfrm>
        </p:grpSpPr>
        <p:sp>
          <p:nvSpPr>
            <p:cNvPr id="296991" name="Text Box 31"/>
            <p:cNvSpPr txBox="1">
              <a:spLocks noChangeArrowheads="1"/>
            </p:cNvSpPr>
            <p:nvPr/>
          </p:nvSpPr>
          <p:spPr bwMode="auto">
            <a:xfrm>
              <a:off x="1025" y="3213"/>
              <a:ext cx="365" cy="298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</p:spPr>
          <p:txBody>
            <a:bodyPr/>
            <a:lstStyle/>
            <a:p>
              <a:pPr algn="just"/>
              <a:r>
                <a:rPr lang="en-US" altLang="zh-CN" sz="2400" b="1">
                  <a:latin typeface="Times New Roman" pitchFamily="18" charset="0"/>
                </a:rPr>
                <a:t>P</a:t>
              </a:r>
              <a:endParaRPr lang="en-US" altLang="zh-CN" sz="2400" b="1"/>
            </a:p>
          </p:txBody>
        </p:sp>
        <p:sp>
          <p:nvSpPr>
            <p:cNvPr id="296992" name="Text Box 32"/>
            <p:cNvSpPr txBox="1">
              <a:spLocks noChangeArrowheads="1"/>
            </p:cNvSpPr>
            <p:nvPr/>
          </p:nvSpPr>
          <p:spPr bwMode="auto">
            <a:xfrm>
              <a:off x="1261" y="2390"/>
              <a:ext cx="365" cy="409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</p:spPr>
          <p:txBody>
            <a:bodyPr/>
            <a:lstStyle/>
            <a:p>
              <a:pPr algn="just"/>
              <a:r>
                <a:rPr lang="en-US" altLang="zh-CN" sz="2400" b="1">
                  <a:latin typeface="Times New Roman" pitchFamily="18" charset="0"/>
                </a:rPr>
                <a:t>Q</a:t>
              </a:r>
              <a:endParaRPr lang="en-US" altLang="zh-CN" sz="2400" b="1"/>
            </a:p>
          </p:txBody>
        </p:sp>
      </p:grpSp>
      <p:grpSp>
        <p:nvGrpSpPr>
          <p:cNvPr id="10" name="Group 64"/>
          <p:cNvGrpSpPr>
            <a:grpSpLocks/>
          </p:cNvGrpSpPr>
          <p:nvPr/>
        </p:nvGrpSpPr>
        <p:grpSpPr bwMode="auto">
          <a:xfrm>
            <a:off x="4572000" y="2708275"/>
            <a:ext cx="3932238" cy="2468563"/>
            <a:chOff x="2580" y="1797"/>
            <a:chExt cx="2477" cy="1555"/>
          </a:xfrm>
        </p:grpSpPr>
        <p:sp>
          <p:nvSpPr>
            <p:cNvPr id="297004" name="Text Box 44"/>
            <p:cNvSpPr txBox="1">
              <a:spLocks noChangeArrowheads="1"/>
            </p:cNvSpPr>
            <p:nvPr/>
          </p:nvSpPr>
          <p:spPr bwMode="auto">
            <a:xfrm>
              <a:off x="2580" y="2228"/>
              <a:ext cx="567" cy="301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</p:spPr>
          <p:txBody>
            <a:bodyPr/>
            <a:lstStyle/>
            <a:p>
              <a:pPr algn="just"/>
              <a:r>
                <a:rPr lang="en-US" altLang="zh-CN" sz="2400" b="1">
                  <a:latin typeface="Times New Roman" pitchFamily="18" charset="0"/>
                </a:rPr>
                <a:t>A′</a:t>
              </a:r>
              <a:endParaRPr lang="en-US" altLang="zh-CN" sz="2400" b="1"/>
            </a:p>
          </p:txBody>
        </p:sp>
        <p:sp>
          <p:nvSpPr>
            <p:cNvPr id="297005" name="Text Box 45"/>
            <p:cNvSpPr txBox="1">
              <a:spLocks noChangeArrowheads="1"/>
            </p:cNvSpPr>
            <p:nvPr/>
          </p:nvSpPr>
          <p:spPr bwMode="auto">
            <a:xfrm>
              <a:off x="3969" y="2115"/>
              <a:ext cx="485" cy="302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</p:spPr>
          <p:txBody>
            <a:bodyPr/>
            <a:lstStyle/>
            <a:p>
              <a:pPr algn="just"/>
              <a:r>
                <a:rPr lang="en-US" altLang="zh-CN" sz="2400" b="1">
                  <a:latin typeface="Times New Roman" pitchFamily="18" charset="0"/>
                </a:rPr>
                <a:t>B′</a:t>
              </a:r>
              <a:endParaRPr lang="en-US" altLang="zh-CN" sz="2400" b="1"/>
            </a:p>
          </p:txBody>
        </p:sp>
        <p:sp>
          <p:nvSpPr>
            <p:cNvPr id="297006" name="Text Box 46"/>
            <p:cNvSpPr txBox="1">
              <a:spLocks noChangeArrowheads="1"/>
            </p:cNvSpPr>
            <p:nvPr/>
          </p:nvSpPr>
          <p:spPr bwMode="auto">
            <a:xfrm>
              <a:off x="4523" y="1797"/>
              <a:ext cx="534" cy="301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</p:spPr>
          <p:txBody>
            <a:bodyPr/>
            <a:lstStyle/>
            <a:p>
              <a:pPr algn="just"/>
              <a:r>
                <a:rPr lang="en-US" altLang="zh-CN" sz="2400" b="1">
                  <a:latin typeface="Times New Roman" pitchFamily="18" charset="0"/>
                </a:rPr>
                <a:t>C′</a:t>
              </a:r>
              <a:endParaRPr lang="en-US" altLang="zh-CN" sz="2400" b="1"/>
            </a:p>
          </p:txBody>
        </p:sp>
        <p:sp>
          <p:nvSpPr>
            <p:cNvPr id="297007" name="Text Box 47"/>
            <p:cNvSpPr txBox="1">
              <a:spLocks noChangeArrowheads="1"/>
            </p:cNvSpPr>
            <p:nvPr/>
          </p:nvSpPr>
          <p:spPr bwMode="auto">
            <a:xfrm>
              <a:off x="3061" y="1797"/>
              <a:ext cx="500" cy="301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</p:spPr>
          <p:txBody>
            <a:bodyPr/>
            <a:lstStyle/>
            <a:p>
              <a:pPr algn="just"/>
              <a:r>
                <a:rPr lang="en-US" altLang="zh-CN" sz="2400" b="1">
                  <a:latin typeface="Times New Roman" pitchFamily="18" charset="0"/>
                </a:rPr>
                <a:t>D′</a:t>
              </a:r>
              <a:endParaRPr lang="en-US" altLang="zh-CN" sz="2400" b="1"/>
            </a:p>
          </p:txBody>
        </p:sp>
        <p:sp>
          <p:nvSpPr>
            <p:cNvPr id="297008" name="Text Box 48"/>
            <p:cNvSpPr txBox="1">
              <a:spLocks noChangeArrowheads="1"/>
            </p:cNvSpPr>
            <p:nvPr/>
          </p:nvSpPr>
          <p:spPr bwMode="auto">
            <a:xfrm>
              <a:off x="2725" y="3051"/>
              <a:ext cx="431" cy="301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</p:spPr>
          <p:txBody>
            <a:bodyPr/>
            <a:lstStyle/>
            <a:p>
              <a:pPr algn="just"/>
              <a:r>
                <a:rPr lang="en-US" altLang="zh-CN" sz="2400" b="1">
                  <a:latin typeface="Times New Roman" pitchFamily="18" charset="0"/>
                </a:rPr>
                <a:t>A</a:t>
              </a:r>
              <a:endParaRPr lang="en-US" altLang="zh-CN" sz="2400" b="1"/>
            </a:p>
          </p:txBody>
        </p:sp>
        <p:sp>
          <p:nvSpPr>
            <p:cNvPr id="297009" name="Text Box 49"/>
            <p:cNvSpPr txBox="1">
              <a:spLocks noChangeArrowheads="1"/>
            </p:cNvSpPr>
            <p:nvPr/>
          </p:nvSpPr>
          <p:spPr bwMode="auto">
            <a:xfrm>
              <a:off x="4037" y="3051"/>
              <a:ext cx="432" cy="301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</p:spPr>
          <p:txBody>
            <a:bodyPr/>
            <a:lstStyle/>
            <a:p>
              <a:pPr algn="just"/>
              <a:r>
                <a:rPr lang="en-US" altLang="zh-CN" sz="2400" b="1">
                  <a:latin typeface="Times New Roman" pitchFamily="18" charset="0"/>
                </a:rPr>
                <a:t>B</a:t>
              </a:r>
              <a:endParaRPr lang="en-US" altLang="zh-CN" sz="2400" b="1"/>
            </a:p>
          </p:txBody>
        </p:sp>
        <p:sp>
          <p:nvSpPr>
            <p:cNvPr id="297010" name="Line 50"/>
            <p:cNvSpPr>
              <a:spLocks noChangeShapeType="1"/>
            </p:cNvSpPr>
            <p:nvPr/>
          </p:nvSpPr>
          <p:spPr bwMode="auto">
            <a:xfrm>
              <a:off x="3309" y="2701"/>
              <a:ext cx="1294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97011" name="Line 51"/>
            <p:cNvSpPr>
              <a:spLocks noChangeShapeType="1"/>
            </p:cNvSpPr>
            <p:nvPr/>
          </p:nvSpPr>
          <p:spPr bwMode="auto">
            <a:xfrm>
              <a:off x="2878" y="3103"/>
              <a:ext cx="1294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97012" name="Line 52"/>
            <p:cNvSpPr>
              <a:spLocks noChangeShapeType="1"/>
            </p:cNvSpPr>
            <p:nvPr/>
          </p:nvSpPr>
          <p:spPr bwMode="auto">
            <a:xfrm flipV="1">
              <a:off x="4172" y="2701"/>
              <a:ext cx="431" cy="40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97013" name="Line 53"/>
            <p:cNvSpPr>
              <a:spLocks noChangeShapeType="1"/>
            </p:cNvSpPr>
            <p:nvPr/>
          </p:nvSpPr>
          <p:spPr bwMode="auto">
            <a:xfrm flipV="1">
              <a:off x="2878" y="2701"/>
              <a:ext cx="431" cy="40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97014" name="Line 54"/>
            <p:cNvSpPr>
              <a:spLocks noChangeShapeType="1"/>
            </p:cNvSpPr>
            <p:nvPr/>
          </p:nvSpPr>
          <p:spPr bwMode="auto">
            <a:xfrm flipV="1">
              <a:off x="2878" y="2400"/>
              <a:ext cx="0" cy="703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97015" name="Line 55"/>
            <p:cNvSpPr>
              <a:spLocks noChangeShapeType="1"/>
            </p:cNvSpPr>
            <p:nvPr/>
          </p:nvSpPr>
          <p:spPr bwMode="auto">
            <a:xfrm flipV="1">
              <a:off x="4172" y="2400"/>
              <a:ext cx="0" cy="703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97016" name="Line 56"/>
            <p:cNvSpPr>
              <a:spLocks noChangeShapeType="1"/>
            </p:cNvSpPr>
            <p:nvPr/>
          </p:nvSpPr>
          <p:spPr bwMode="auto">
            <a:xfrm flipV="1">
              <a:off x="4603" y="1998"/>
              <a:ext cx="0" cy="703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97017" name="Line 57"/>
            <p:cNvSpPr>
              <a:spLocks noChangeShapeType="1"/>
            </p:cNvSpPr>
            <p:nvPr/>
          </p:nvSpPr>
          <p:spPr bwMode="auto">
            <a:xfrm flipV="1">
              <a:off x="3309" y="1998"/>
              <a:ext cx="0" cy="703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97018" name="Line 58"/>
            <p:cNvSpPr>
              <a:spLocks noChangeShapeType="1"/>
            </p:cNvSpPr>
            <p:nvPr/>
          </p:nvSpPr>
          <p:spPr bwMode="auto">
            <a:xfrm>
              <a:off x="2878" y="2400"/>
              <a:ext cx="1294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97019" name="Line 59"/>
            <p:cNvSpPr>
              <a:spLocks noChangeShapeType="1"/>
            </p:cNvSpPr>
            <p:nvPr/>
          </p:nvSpPr>
          <p:spPr bwMode="auto">
            <a:xfrm>
              <a:off x="3309" y="1998"/>
              <a:ext cx="1294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97020" name="Line 60"/>
            <p:cNvSpPr>
              <a:spLocks noChangeShapeType="1"/>
            </p:cNvSpPr>
            <p:nvPr/>
          </p:nvSpPr>
          <p:spPr bwMode="auto">
            <a:xfrm flipV="1">
              <a:off x="4172" y="1998"/>
              <a:ext cx="431" cy="40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97021" name="Line 61"/>
            <p:cNvSpPr>
              <a:spLocks noChangeShapeType="1"/>
            </p:cNvSpPr>
            <p:nvPr/>
          </p:nvSpPr>
          <p:spPr bwMode="auto">
            <a:xfrm flipV="1">
              <a:off x="2878" y="1998"/>
              <a:ext cx="431" cy="40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97022" name="Text Box 62"/>
            <p:cNvSpPr txBox="1">
              <a:spLocks noChangeArrowheads="1"/>
            </p:cNvSpPr>
            <p:nvPr/>
          </p:nvSpPr>
          <p:spPr bwMode="auto">
            <a:xfrm>
              <a:off x="4559" y="2558"/>
              <a:ext cx="431" cy="301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</p:spPr>
          <p:txBody>
            <a:bodyPr/>
            <a:lstStyle/>
            <a:p>
              <a:pPr algn="just"/>
              <a:r>
                <a:rPr lang="en-US" altLang="zh-CN" sz="2400" b="1">
                  <a:latin typeface="Times New Roman" pitchFamily="18" charset="0"/>
                </a:rPr>
                <a:t>C</a:t>
              </a:r>
              <a:endParaRPr lang="en-US" altLang="zh-CN" sz="2400" b="1"/>
            </a:p>
          </p:txBody>
        </p:sp>
        <p:sp>
          <p:nvSpPr>
            <p:cNvPr id="297023" name="Text Box 63"/>
            <p:cNvSpPr txBox="1">
              <a:spLocks noChangeArrowheads="1"/>
            </p:cNvSpPr>
            <p:nvPr/>
          </p:nvSpPr>
          <p:spPr bwMode="auto">
            <a:xfrm>
              <a:off x="3093" y="2500"/>
              <a:ext cx="432" cy="301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</p:spPr>
          <p:txBody>
            <a:bodyPr/>
            <a:lstStyle/>
            <a:p>
              <a:pPr algn="just"/>
              <a:r>
                <a:rPr lang="en-US" altLang="zh-CN" sz="2400" b="1">
                  <a:latin typeface="Times New Roman" pitchFamily="18" charset="0"/>
                </a:rPr>
                <a:t>D</a:t>
              </a:r>
              <a:endParaRPr lang="en-US" altLang="zh-CN" sz="2400" b="1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484</Words>
  <PresentationFormat>全屏显示(4:3)</PresentationFormat>
  <Paragraphs>73</Paragraphs>
  <Slides>14</Slides>
  <Notes>6</Notes>
  <HiddenSlides>0</HiddenSlides>
  <MMClips>0</MMClips>
  <ScaleCrop>false</ScaleCrop>
  <HeadingPairs>
    <vt:vector size="6" baseType="variant">
      <vt:variant>
        <vt:lpstr>主题</vt:lpstr>
      </vt:variant>
      <vt:variant>
        <vt:i4>1</vt:i4>
      </vt:variant>
      <vt:variant>
        <vt:lpstr>嵌入 OLE 服务器</vt:lpstr>
      </vt:variant>
      <vt:variant>
        <vt:i4>2</vt:i4>
      </vt:variant>
      <vt:variant>
        <vt:lpstr>幻灯片标题</vt:lpstr>
      </vt:variant>
      <vt:variant>
        <vt:i4>14</vt:i4>
      </vt:variant>
    </vt:vector>
  </HeadingPairs>
  <TitlesOfParts>
    <vt:vector size="17" baseType="lpstr">
      <vt:lpstr>Office 主题</vt:lpstr>
      <vt:lpstr>MathType 5.0 Equation</vt:lpstr>
      <vt:lpstr>Microsoft 公式 3.0</vt:lpstr>
      <vt:lpstr>幻灯片 1</vt:lpstr>
      <vt:lpstr>幻灯片 2</vt:lpstr>
      <vt:lpstr>幻灯片 3</vt:lpstr>
      <vt:lpstr>幻灯片 4</vt:lpstr>
      <vt:lpstr>幻灯片 5</vt:lpstr>
      <vt:lpstr>幻灯片 6</vt:lpstr>
      <vt:lpstr>幻灯片 7</vt:lpstr>
      <vt:lpstr>幻灯片 8</vt:lpstr>
      <vt:lpstr>幻灯片 9</vt:lpstr>
      <vt:lpstr>幻灯片 10</vt:lpstr>
      <vt:lpstr>幻灯片 11</vt:lpstr>
      <vt:lpstr>幻灯片 12</vt:lpstr>
      <vt:lpstr>幻灯片 13</vt:lpstr>
      <vt:lpstr>幻灯片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cp:lastModifiedBy>Administrator</cp:lastModifiedBy>
  <cp:revision>6</cp:revision>
  <dcterms:modified xsi:type="dcterms:W3CDTF">2011-11-14T15:51:29Z</dcterms:modified>
</cp:coreProperties>
</file>