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36CE0-E104-473D-AAF8-DC3432218810}" type="datetimeFigureOut">
              <a:rPr lang="zh-CN" altLang="en-US" smtClean="0"/>
              <a:t>2017/4/18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554B-C457-4B52-A12C-542BDB0BC4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9303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36CE0-E104-473D-AAF8-DC3432218810}" type="datetimeFigureOut">
              <a:rPr lang="zh-CN" altLang="en-US" smtClean="0"/>
              <a:t>2017/4/18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554B-C457-4B52-A12C-542BDB0BC4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8340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36CE0-E104-473D-AAF8-DC3432218810}" type="datetimeFigureOut">
              <a:rPr lang="zh-CN" altLang="en-US" smtClean="0"/>
              <a:t>2017/4/18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554B-C457-4B52-A12C-542BDB0BC4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054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36CE0-E104-473D-AAF8-DC3432218810}" type="datetimeFigureOut">
              <a:rPr lang="zh-CN" altLang="en-US" smtClean="0"/>
              <a:t>2017/4/18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554B-C457-4B52-A12C-542BDB0BC4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605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36CE0-E104-473D-AAF8-DC3432218810}" type="datetimeFigureOut">
              <a:rPr lang="zh-CN" altLang="en-US" smtClean="0"/>
              <a:t>2017/4/18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554B-C457-4B52-A12C-542BDB0BC4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0513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36CE0-E104-473D-AAF8-DC3432218810}" type="datetimeFigureOut">
              <a:rPr lang="zh-CN" altLang="en-US" smtClean="0"/>
              <a:t>2017/4/18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554B-C457-4B52-A12C-542BDB0BC4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3606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36CE0-E104-473D-AAF8-DC3432218810}" type="datetimeFigureOut">
              <a:rPr lang="zh-CN" altLang="en-US" smtClean="0"/>
              <a:t>2017/4/18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554B-C457-4B52-A12C-542BDB0BC4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0897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36CE0-E104-473D-AAF8-DC3432218810}" type="datetimeFigureOut">
              <a:rPr lang="zh-CN" altLang="en-US" smtClean="0"/>
              <a:t>2017/4/18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554B-C457-4B52-A12C-542BDB0BC4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701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36CE0-E104-473D-AAF8-DC3432218810}" type="datetimeFigureOut">
              <a:rPr lang="zh-CN" altLang="en-US" smtClean="0"/>
              <a:t>2017/4/18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554B-C457-4B52-A12C-542BDB0BC4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1790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36CE0-E104-473D-AAF8-DC3432218810}" type="datetimeFigureOut">
              <a:rPr lang="zh-CN" altLang="en-US" smtClean="0"/>
              <a:t>2017/4/18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554B-C457-4B52-A12C-542BDB0BC4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1941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36CE0-E104-473D-AAF8-DC3432218810}" type="datetimeFigureOut">
              <a:rPr lang="zh-CN" altLang="en-US" smtClean="0"/>
              <a:t>2017/4/18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F554B-C457-4B52-A12C-542BDB0BC4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7136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36CE0-E104-473D-AAF8-DC3432218810}" type="datetimeFigureOut">
              <a:rPr lang="zh-CN" altLang="en-US" smtClean="0"/>
              <a:t>2017/4/18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F554B-C457-4B52-A12C-542BDB0BC4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9138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山东省济宁市2016届高三二模考试文综试题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255595"/>
            <a:ext cx="7779226" cy="511791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矩形 2"/>
          <p:cNvSpPr/>
          <p:nvPr/>
        </p:nvSpPr>
        <p:spPr>
          <a:xfrm>
            <a:off x="511363" y="310065"/>
            <a:ext cx="52127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读世界某区域图。完成</a:t>
            </a: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9~11</a:t>
            </a:r>
            <a:r>
              <a:rPr lang="zh-CN" altLang="zh-CN" sz="28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题。</a:t>
            </a:r>
            <a:endParaRPr lang="zh-CN" altLang="en-US" sz="2800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779227" y="142124"/>
            <a:ext cx="4412772" cy="6370975"/>
          </a:xfrm>
          <a:prstGeom prst="rect">
            <a:avLst/>
          </a:prstGeom>
          <a:solidFill>
            <a:srgbClr val="6382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9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．该区域的典型植被</a:t>
            </a:r>
            <a:endParaRPr kumimoji="0" lang="zh-CN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A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．均为热带草原      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B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．均为热带森林</a:t>
            </a:r>
            <a:endParaRPr kumimoji="0" lang="zh-CN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C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．东北部为草原，西南部为森林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D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．西南部为草原，东北部为森林</a:t>
            </a:r>
            <a:endParaRPr kumimoji="0" lang="zh-CN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10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．甲地年平均气温比乙地低，其影响因素是</a:t>
            </a:r>
            <a:endParaRPr kumimoji="0" lang="zh-CN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A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．洋流    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B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．地形     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C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．纬度位置    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D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．海陆位置</a:t>
            </a:r>
            <a:endParaRPr kumimoji="0" lang="zh-CN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11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．某日甲乙两地正午太阳高度相同，该日</a:t>
            </a:r>
            <a:endParaRPr kumimoji="0" lang="zh-CN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A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．两地日出方位角相同    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B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．两地昼长相同</a:t>
            </a:r>
            <a:endParaRPr kumimoji="0" lang="zh-CN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C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．两地正午日影朝向相同    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D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．乙地比甲地日出早</a:t>
            </a:r>
            <a:endParaRPr kumimoji="0" lang="zh-CN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117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36560" y="0"/>
            <a:ext cx="11955439" cy="1528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just">
              <a:lnSpc>
                <a:spcPts val="2800"/>
              </a:lnSpc>
              <a:spcAft>
                <a:spcPts val="0"/>
              </a:spcAft>
            </a:pPr>
            <a:r>
              <a:rPr lang="en-US" altLang="zh-CN" sz="28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37</a:t>
            </a:r>
            <a:r>
              <a:rPr lang="zh-CN" altLang="zh-CN" sz="28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．</a:t>
            </a: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cs typeface="宋体" panose="02010600030101010101" pitchFamily="2" charset="-122"/>
              </a:rPr>
              <a:t>(22</a:t>
            </a:r>
            <a:r>
              <a:rPr lang="zh-CN" altLang="zh-CN" sz="28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分</a:t>
            </a: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cs typeface="宋体" panose="02010600030101010101" pitchFamily="2" charset="-122"/>
              </a:rPr>
              <a:t>)</a:t>
            </a:r>
            <a:r>
              <a:rPr lang="zh-CN" altLang="zh-CN" sz="28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阅读图文材料，完成下列问题。</a:t>
            </a:r>
            <a:endParaRPr lang="zh-CN" altLang="zh-CN" sz="2800" dirty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indent="266700" algn="just">
              <a:lnSpc>
                <a:spcPts val="2800"/>
              </a:lnSpc>
              <a:spcAft>
                <a:spcPts val="0"/>
              </a:spcAft>
            </a:pPr>
            <a:r>
              <a:rPr lang="zh-CN" altLang="zh-CN" sz="28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南非为世界第四大鲜食葡萄出口国，每年都有大量鲜食葡萄通过海运、空运方式出口到欧美地区，其中海运一般需要</a:t>
            </a: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cs typeface="宋体" panose="02010600030101010101" pitchFamily="2" charset="-122"/>
              </a:rPr>
              <a:t>10</a:t>
            </a:r>
            <a:r>
              <a:rPr lang="zh-CN" altLang="zh-CN" sz="28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—</a:t>
            </a: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cs typeface="宋体" panose="02010600030101010101" pitchFamily="2" charset="-122"/>
              </a:rPr>
              <a:t>30</a:t>
            </a:r>
            <a:r>
              <a:rPr lang="zh-CN" altLang="zh-CN" sz="28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天时间。下图为南非等高线、年降水量线、耕地分布示意图。</a:t>
            </a:r>
            <a:endParaRPr lang="zh-CN" altLang="zh-CN" sz="2800" dirty="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3" name="图片 2" descr="山东省济宁市2016届高三二模考试文综试题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82" y="1778615"/>
            <a:ext cx="5977719" cy="428099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441743" y="1341482"/>
            <a:ext cx="5750256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6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(1)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据图说出南非耕地的主要分布地区，并分析其原因。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(8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分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宋体" panose="02010600030101010101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 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宋体" panose="02010600030101010101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(2)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分析南非鲜食葡萄大量出口到欧美地区的主要原因。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(8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分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宋体" panose="02010600030101010101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 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宋体" panose="02010600030101010101" pitchFamily="2" charset="-122"/>
            </a:endParaRPr>
          </a:p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(3)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为扩大鲜食葡萄在欧美市场的份额，说明南非应采取的措施。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(6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分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 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79964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110</Words>
  <Application>Microsoft Office PowerPoint</Application>
  <PresentationFormat>宽屏</PresentationFormat>
  <Paragraphs>16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宋体</vt:lpstr>
      <vt:lpstr>Arial</vt:lpstr>
      <vt:lpstr>Calibri</vt:lpstr>
      <vt:lpstr>Calibri Light</vt:lpstr>
      <vt:lpstr>Times New Roman</vt:lpstr>
      <vt:lpstr>Office 主题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Windows 用户</dc:creator>
  <cp:lastModifiedBy>Windows 用户</cp:lastModifiedBy>
  <cp:revision>2</cp:revision>
  <dcterms:created xsi:type="dcterms:W3CDTF">2017-04-18T01:38:28Z</dcterms:created>
  <dcterms:modified xsi:type="dcterms:W3CDTF">2017-04-18T01:47:59Z</dcterms:modified>
</cp:coreProperties>
</file>